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0" d="100"/>
          <a:sy n="80" d="100"/>
        </p:scale>
        <p:origin x="49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2916770" y="2708920"/>
            <a:ext cx="505463" cy="1683276"/>
          </a:xfrm>
          <a:custGeom>
            <a:avLst/>
            <a:gdLst>
              <a:gd name="T0" fmla="*/ 397 w 843"/>
              <a:gd name="T1" fmla="*/ 2112 h 2803"/>
              <a:gd name="T2" fmla="*/ 403 w 843"/>
              <a:gd name="T3" fmla="*/ 2323 h 2803"/>
              <a:gd name="T4" fmla="*/ 397 w 843"/>
              <a:gd name="T5" fmla="*/ 2335 h 2803"/>
              <a:gd name="T6" fmla="*/ 380 w 843"/>
              <a:gd name="T7" fmla="*/ 2516 h 2803"/>
              <a:gd name="T8" fmla="*/ 325 w 843"/>
              <a:gd name="T9" fmla="*/ 2602 h 2803"/>
              <a:gd name="T10" fmla="*/ 236 w 843"/>
              <a:gd name="T11" fmla="*/ 2622 h 2803"/>
              <a:gd name="T12" fmla="*/ 156 w 843"/>
              <a:gd name="T13" fmla="*/ 2619 h 2803"/>
              <a:gd name="T14" fmla="*/ 186 w 843"/>
              <a:gd name="T15" fmla="*/ 2722 h 2803"/>
              <a:gd name="T16" fmla="*/ 266 w 843"/>
              <a:gd name="T17" fmla="*/ 2781 h 2803"/>
              <a:gd name="T18" fmla="*/ 352 w 843"/>
              <a:gd name="T19" fmla="*/ 2803 h 2803"/>
              <a:gd name="T20" fmla="*/ 433 w 843"/>
              <a:gd name="T21" fmla="*/ 2776 h 2803"/>
              <a:gd name="T22" fmla="*/ 548 w 843"/>
              <a:gd name="T23" fmla="*/ 2630 h 2803"/>
              <a:gd name="T24" fmla="*/ 571 w 843"/>
              <a:gd name="T25" fmla="*/ 2742 h 2803"/>
              <a:gd name="T26" fmla="*/ 598 w 843"/>
              <a:gd name="T27" fmla="*/ 2770 h 2803"/>
              <a:gd name="T28" fmla="*/ 622 w 843"/>
              <a:gd name="T29" fmla="*/ 2798 h 2803"/>
              <a:gd name="T30" fmla="*/ 752 w 843"/>
              <a:gd name="T31" fmla="*/ 2785 h 2803"/>
              <a:gd name="T32" fmla="*/ 765 w 843"/>
              <a:gd name="T33" fmla="*/ 2659 h 2803"/>
              <a:gd name="T34" fmla="*/ 755 w 843"/>
              <a:gd name="T35" fmla="*/ 2501 h 2803"/>
              <a:gd name="T36" fmla="*/ 695 w 843"/>
              <a:gd name="T37" fmla="*/ 2311 h 2803"/>
              <a:gd name="T38" fmla="*/ 725 w 843"/>
              <a:gd name="T39" fmla="*/ 1971 h 2803"/>
              <a:gd name="T40" fmla="*/ 800 w 843"/>
              <a:gd name="T41" fmla="*/ 1536 h 2803"/>
              <a:gd name="T42" fmla="*/ 770 w 843"/>
              <a:gd name="T43" fmla="*/ 1220 h 2803"/>
              <a:gd name="T44" fmla="*/ 797 w 843"/>
              <a:gd name="T45" fmla="*/ 1147 h 2803"/>
              <a:gd name="T46" fmla="*/ 821 w 843"/>
              <a:gd name="T47" fmla="*/ 928 h 2803"/>
              <a:gd name="T48" fmla="*/ 843 w 843"/>
              <a:gd name="T49" fmla="*/ 764 h 2803"/>
              <a:gd name="T50" fmla="*/ 787 w 843"/>
              <a:gd name="T51" fmla="*/ 616 h 2803"/>
              <a:gd name="T52" fmla="*/ 571 w 843"/>
              <a:gd name="T53" fmla="*/ 365 h 2803"/>
              <a:gd name="T54" fmla="*/ 637 w 843"/>
              <a:gd name="T55" fmla="*/ 212 h 2803"/>
              <a:gd name="T56" fmla="*/ 639 w 843"/>
              <a:gd name="T57" fmla="*/ 111 h 2803"/>
              <a:gd name="T58" fmla="*/ 639 w 843"/>
              <a:gd name="T59" fmla="*/ 88 h 2803"/>
              <a:gd name="T60" fmla="*/ 617 w 843"/>
              <a:gd name="T61" fmla="*/ 75 h 2803"/>
              <a:gd name="T62" fmla="*/ 607 w 843"/>
              <a:gd name="T63" fmla="*/ 55 h 2803"/>
              <a:gd name="T64" fmla="*/ 601 w 843"/>
              <a:gd name="T65" fmla="*/ 36 h 2803"/>
              <a:gd name="T66" fmla="*/ 556 w 843"/>
              <a:gd name="T67" fmla="*/ 23 h 2803"/>
              <a:gd name="T68" fmla="*/ 523 w 843"/>
              <a:gd name="T69" fmla="*/ 5 h 2803"/>
              <a:gd name="T70" fmla="*/ 433 w 843"/>
              <a:gd name="T71" fmla="*/ 1 h 2803"/>
              <a:gd name="T72" fmla="*/ 342 w 843"/>
              <a:gd name="T73" fmla="*/ 18 h 2803"/>
              <a:gd name="T74" fmla="*/ 337 w 843"/>
              <a:gd name="T75" fmla="*/ 33 h 2803"/>
              <a:gd name="T76" fmla="*/ 302 w 843"/>
              <a:gd name="T77" fmla="*/ 61 h 2803"/>
              <a:gd name="T78" fmla="*/ 272 w 843"/>
              <a:gd name="T79" fmla="*/ 202 h 2803"/>
              <a:gd name="T80" fmla="*/ 252 w 843"/>
              <a:gd name="T81" fmla="*/ 279 h 2803"/>
              <a:gd name="T82" fmla="*/ 279 w 843"/>
              <a:gd name="T83" fmla="*/ 380 h 2803"/>
              <a:gd name="T84" fmla="*/ 314 w 843"/>
              <a:gd name="T85" fmla="*/ 442 h 2803"/>
              <a:gd name="T86" fmla="*/ 243 w 843"/>
              <a:gd name="T87" fmla="*/ 616 h 2803"/>
              <a:gd name="T88" fmla="*/ 175 w 843"/>
              <a:gd name="T89" fmla="*/ 701 h 2803"/>
              <a:gd name="T90" fmla="*/ 105 w 843"/>
              <a:gd name="T91" fmla="*/ 956 h 2803"/>
              <a:gd name="T92" fmla="*/ 68 w 843"/>
              <a:gd name="T93" fmla="*/ 1069 h 2803"/>
              <a:gd name="T94" fmla="*/ 72 w 843"/>
              <a:gd name="T95" fmla="*/ 1117 h 2803"/>
              <a:gd name="T96" fmla="*/ 19 w 843"/>
              <a:gd name="T97" fmla="*/ 1249 h 2803"/>
              <a:gd name="T98" fmla="*/ 12 w 843"/>
              <a:gd name="T99" fmla="*/ 1386 h 2803"/>
              <a:gd name="T100" fmla="*/ 72 w 843"/>
              <a:gd name="T101" fmla="*/ 1401 h 2803"/>
              <a:gd name="T102" fmla="*/ 126 w 843"/>
              <a:gd name="T103" fmla="*/ 1391 h 2803"/>
              <a:gd name="T104" fmla="*/ 126 w 843"/>
              <a:gd name="T105" fmla="*/ 1372 h 2803"/>
              <a:gd name="T106" fmla="*/ 100 w 843"/>
              <a:gd name="T107" fmla="*/ 1345 h 2803"/>
              <a:gd name="T108" fmla="*/ 224 w 843"/>
              <a:gd name="T109" fmla="*/ 1176 h 2803"/>
              <a:gd name="T110" fmla="*/ 229 w 843"/>
              <a:gd name="T111" fmla="*/ 1202 h 2803"/>
              <a:gd name="T112" fmla="*/ 141 w 843"/>
              <a:gd name="T113" fmla="*/ 1322 h 2803"/>
              <a:gd name="T114" fmla="*/ 150 w 843"/>
              <a:gd name="T115" fmla="*/ 1340 h 2803"/>
              <a:gd name="T116" fmla="*/ 189 w 843"/>
              <a:gd name="T117" fmla="*/ 1312 h 2803"/>
              <a:gd name="T118" fmla="*/ 243 w 843"/>
              <a:gd name="T119" fmla="*/ 1320 h 2803"/>
              <a:gd name="T120" fmla="*/ 277 w 843"/>
              <a:gd name="T121" fmla="*/ 132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3" h="2803">
                <a:moveTo>
                  <a:pt x="306" y="1330"/>
                </a:moveTo>
                <a:lnTo>
                  <a:pt x="274" y="1496"/>
                </a:lnTo>
                <a:lnTo>
                  <a:pt x="287" y="1650"/>
                </a:lnTo>
                <a:lnTo>
                  <a:pt x="374" y="1994"/>
                </a:lnTo>
                <a:lnTo>
                  <a:pt x="374" y="1994"/>
                </a:lnTo>
                <a:lnTo>
                  <a:pt x="387" y="2064"/>
                </a:lnTo>
                <a:lnTo>
                  <a:pt x="397" y="2112"/>
                </a:lnTo>
                <a:lnTo>
                  <a:pt x="400" y="2139"/>
                </a:lnTo>
                <a:lnTo>
                  <a:pt x="400" y="2139"/>
                </a:lnTo>
                <a:lnTo>
                  <a:pt x="400" y="2203"/>
                </a:lnTo>
                <a:lnTo>
                  <a:pt x="400" y="2272"/>
                </a:lnTo>
                <a:lnTo>
                  <a:pt x="400" y="2272"/>
                </a:lnTo>
                <a:lnTo>
                  <a:pt x="402" y="2306"/>
                </a:lnTo>
                <a:lnTo>
                  <a:pt x="403" y="2323"/>
                </a:lnTo>
                <a:lnTo>
                  <a:pt x="402" y="2328"/>
                </a:lnTo>
                <a:lnTo>
                  <a:pt x="402" y="2328"/>
                </a:lnTo>
                <a:lnTo>
                  <a:pt x="402" y="2328"/>
                </a:lnTo>
                <a:lnTo>
                  <a:pt x="402" y="2328"/>
                </a:lnTo>
                <a:lnTo>
                  <a:pt x="402" y="2326"/>
                </a:lnTo>
                <a:lnTo>
                  <a:pt x="400" y="2328"/>
                </a:lnTo>
                <a:lnTo>
                  <a:pt x="397" y="2335"/>
                </a:lnTo>
                <a:lnTo>
                  <a:pt x="390" y="2363"/>
                </a:lnTo>
                <a:lnTo>
                  <a:pt x="382" y="2401"/>
                </a:lnTo>
                <a:lnTo>
                  <a:pt x="380" y="2419"/>
                </a:lnTo>
                <a:lnTo>
                  <a:pt x="379" y="2438"/>
                </a:lnTo>
                <a:lnTo>
                  <a:pt x="379" y="2438"/>
                </a:lnTo>
                <a:lnTo>
                  <a:pt x="380" y="2494"/>
                </a:lnTo>
                <a:lnTo>
                  <a:pt x="380" y="2516"/>
                </a:lnTo>
                <a:lnTo>
                  <a:pt x="380" y="2516"/>
                </a:lnTo>
                <a:lnTo>
                  <a:pt x="374" y="2527"/>
                </a:lnTo>
                <a:lnTo>
                  <a:pt x="359" y="2556"/>
                </a:lnTo>
                <a:lnTo>
                  <a:pt x="349" y="2572"/>
                </a:lnTo>
                <a:lnTo>
                  <a:pt x="339" y="2587"/>
                </a:lnTo>
                <a:lnTo>
                  <a:pt x="329" y="2597"/>
                </a:lnTo>
                <a:lnTo>
                  <a:pt x="325" y="2602"/>
                </a:lnTo>
                <a:lnTo>
                  <a:pt x="321" y="2604"/>
                </a:lnTo>
                <a:lnTo>
                  <a:pt x="321" y="2604"/>
                </a:lnTo>
                <a:lnTo>
                  <a:pt x="299" y="2610"/>
                </a:lnTo>
                <a:lnTo>
                  <a:pt x="272" y="2617"/>
                </a:lnTo>
                <a:lnTo>
                  <a:pt x="249" y="2620"/>
                </a:lnTo>
                <a:lnTo>
                  <a:pt x="236" y="2622"/>
                </a:lnTo>
                <a:lnTo>
                  <a:pt x="236" y="2622"/>
                </a:lnTo>
                <a:lnTo>
                  <a:pt x="221" y="2620"/>
                </a:lnTo>
                <a:lnTo>
                  <a:pt x="199" y="2615"/>
                </a:lnTo>
                <a:lnTo>
                  <a:pt x="186" y="2614"/>
                </a:lnTo>
                <a:lnTo>
                  <a:pt x="175" y="2614"/>
                </a:lnTo>
                <a:lnTo>
                  <a:pt x="165" y="2614"/>
                </a:lnTo>
                <a:lnTo>
                  <a:pt x="156" y="2619"/>
                </a:lnTo>
                <a:lnTo>
                  <a:pt x="156" y="2619"/>
                </a:lnTo>
                <a:lnTo>
                  <a:pt x="155" y="2622"/>
                </a:lnTo>
                <a:lnTo>
                  <a:pt x="153" y="2629"/>
                </a:lnTo>
                <a:lnTo>
                  <a:pt x="155" y="2637"/>
                </a:lnTo>
                <a:lnTo>
                  <a:pt x="156" y="2647"/>
                </a:lnTo>
                <a:lnTo>
                  <a:pt x="163" y="2670"/>
                </a:lnTo>
                <a:lnTo>
                  <a:pt x="175" y="2695"/>
                </a:lnTo>
                <a:lnTo>
                  <a:pt x="186" y="2722"/>
                </a:lnTo>
                <a:lnTo>
                  <a:pt x="199" y="2743"/>
                </a:lnTo>
                <a:lnTo>
                  <a:pt x="213" y="2761"/>
                </a:lnTo>
                <a:lnTo>
                  <a:pt x="219" y="2766"/>
                </a:lnTo>
                <a:lnTo>
                  <a:pt x="224" y="2770"/>
                </a:lnTo>
                <a:lnTo>
                  <a:pt x="224" y="2770"/>
                </a:lnTo>
                <a:lnTo>
                  <a:pt x="246" y="2776"/>
                </a:lnTo>
                <a:lnTo>
                  <a:pt x="266" y="2781"/>
                </a:lnTo>
                <a:lnTo>
                  <a:pt x="294" y="2786"/>
                </a:lnTo>
                <a:lnTo>
                  <a:pt x="294" y="2786"/>
                </a:lnTo>
                <a:lnTo>
                  <a:pt x="325" y="2793"/>
                </a:lnTo>
                <a:lnTo>
                  <a:pt x="325" y="2793"/>
                </a:lnTo>
                <a:lnTo>
                  <a:pt x="335" y="2798"/>
                </a:lnTo>
                <a:lnTo>
                  <a:pt x="345" y="2801"/>
                </a:lnTo>
                <a:lnTo>
                  <a:pt x="352" y="2803"/>
                </a:lnTo>
                <a:lnTo>
                  <a:pt x="359" y="2803"/>
                </a:lnTo>
                <a:lnTo>
                  <a:pt x="369" y="2801"/>
                </a:lnTo>
                <a:lnTo>
                  <a:pt x="380" y="2800"/>
                </a:lnTo>
                <a:lnTo>
                  <a:pt x="380" y="2800"/>
                </a:lnTo>
                <a:lnTo>
                  <a:pt x="403" y="2791"/>
                </a:lnTo>
                <a:lnTo>
                  <a:pt x="422" y="2783"/>
                </a:lnTo>
                <a:lnTo>
                  <a:pt x="433" y="2776"/>
                </a:lnTo>
                <a:lnTo>
                  <a:pt x="438" y="2770"/>
                </a:lnTo>
                <a:lnTo>
                  <a:pt x="438" y="2770"/>
                </a:lnTo>
                <a:lnTo>
                  <a:pt x="447" y="2760"/>
                </a:lnTo>
                <a:lnTo>
                  <a:pt x="458" y="2740"/>
                </a:lnTo>
                <a:lnTo>
                  <a:pt x="473" y="2715"/>
                </a:lnTo>
                <a:lnTo>
                  <a:pt x="511" y="2715"/>
                </a:lnTo>
                <a:lnTo>
                  <a:pt x="548" y="2630"/>
                </a:lnTo>
                <a:lnTo>
                  <a:pt x="584" y="2690"/>
                </a:lnTo>
                <a:lnTo>
                  <a:pt x="584" y="2690"/>
                </a:lnTo>
                <a:lnTo>
                  <a:pt x="578" y="2708"/>
                </a:lnTo>
                <a:lnTo>
                  <a:pt x="573" y="2725"/>
                </a:lnTo>
                <a:lnTo>
                  <a:pt x="571" y="2733"/>
                </a:lnTo>
                <a:lnTo>
                  <a:pt x="571" y="2742"/>
                </a:lnTo>
                <a:lnTo>
                  <a:pt x="571" y="2742"/>
                </a:lnTo>
                <a:lnTo>
                  <a:pt x="571" y="2748"/>
                </a:lnTo>
                <a:lnTo>
                  <a:pt x="574" y="2753"/>
                </a:lnTo>
                <a:lnTo>
                  <a:pt x="579" y="2757"/>
                </a:lnTo>
                <a:lnTo>
                  <a:pt x="583" y="2760"/>
                </a:lnTo>
                <a:lnTo>
                  <a:pt x="593" y="2766"/>
                </a:lnTo>
                <a:lnTo>
                  <a:pt x="596" y="2768"/>
                </a:lnTo>
                <a:lnTo>
                  <a:pt x="598" y="2770"/>
                </a:lnTo>
                <a:lnTo>
                  <a:pt x="598" y="2770"/>
                </a:lnTo>
                <a:lnTo>
                  <a:pt x="599" y="2778"/>
                </a:lnTo>
                <a:lnTo>
                  <a:pt x="599" y="2783"/>
                </a:lnTo>
                <a:lnTo>
                  <a:pt x="601" y="2788"/>
                </a:lnTo>
                <a:lnTo>
                  <a:pt x="604" y="2791"/>
                </a:lnTo>
                <a:lnTo>
                  <a:pt x="612" y="2796"/>
                </a:lnTo>
                <a:lnTo>
                  <a:pt x="622" y="2798"/>
                </a:lnTo>
                <a:lnTo>
                  <a:pt x="641" y="2798"/>
                </a:lnTo>
                <a:lnTo>
                  <a:pt x="641" y="2798"/>
                </a:lnTo>
                <a:lnTo>
                  <a:pt x="679" y="2795"/>
                </a:lnTo>
                <a:lnTo>
                  <a:pt x="712" y="2791"/>
                </a:lnTo>
                <a:lnTo>
                  <a:pt x="738" y="2786"/>
                </a:lnTo>
                <a:lnTo>
                  <a:pt x="752" y="2785"/>
                </a:lnTo>
                <a:lnTo>
                  <a:pt x="752" y="2785"/>
                </a:lnTo>
                <a:lnTo>
                  <a:pt x="753" y="2781"/>
                </a:lnTo>
                <a:lnTo>
                  <a:pt x="753" y="2775"/>
                </a:lnTo>
                <a:lnTo>
                  <a:pt x="753" y="2757"/>
                </a:lnTo>
                <a:lnTo>
                  <a:pt x="752" y="2730"/>
                </a:lnTo>
                <a:lnTo>
                  <a:pt x="752" y="2730"/>
                </a:lnTo>
                <a:lnTo>
                  <a:pt x="757" y="2710"/>
                </a:lnTo>
                <a:lnTo>
                  <a:pt x="765" y="2659"/>
                </a:lnTo>
                <a:lnTo>
                  <a:pt x="770" y="2629"/>
                </a:lnTo>
                <a:lnTo>
                  <a:pt x="773" y="2599"/>
                </a:lnTo>
                <a:lnTo>
                  <a:pt x="773" y="2572"/>
                </a:lnTo>
                <a:lnTo>
                  <a:pt x="772" y="2559"/>
                </a:lnTo>
                <a:lnTo>
                  <a:pt x="770" y="2549"/>
                </a:lnTo>
                <a:lnTo>
                  <a:pt x="770" y="2549"/>
                </a:lnTo>
                <a:lnTo>
                  <a:pt x="755" y="2501"/>
                </a:lnTo>
                <a:lnTo>
                  <a:pt x="735" y="2446"/>
                </a:lnTo>
                <a:lnTo>
                  <a:pt x="710" y="2383"/>
                </a:lnTo>
                <a:lnTo>
                  <a:pt x="710" y="2383"/>
                </a:lnTo>
                <a:lnTo>
                  <a:pt x="705" y="2360"/>
                </a:lnTo>
                <a:lnTo>
                  <a:pt x="700" y="2338"/>
                </a:lnTo>
                <a:lnTo>
                  <a:pt x="695" y="2311"/>
                </a:lnTo>
                <a:lnTo>
                  <a:pt x="695" y="2311"/>
                </a:lnTo>
                <a:lnTo>
                  <a:pt x="692" y="2277"/>
                </a:lnTo>
                <a:lnTo>
                  <a:pt x="687" y="2232"/>
                </a:lnTo>
                <a:lnTo>
                  <a:pt x="684" y="2179"/>
                </a:lnTo>
                <a:lnTo>
                  <a:pt x="695" y="2072"/>
                </a:lnTo>
                <a:lnTo>
                  <a:pt x="695" y="2072"/>
                </a:lnTo>
                <a:lnTo>
                  <a:pt x="709" y="2026"/>
                </a:lnTo>
                <a:lnTo>
                  <a:pt x="725" y="1971"/>
                </a:lnTo>
                <a:lnTo>
                  <a:pt x="725" y="1971"/>
                </a:lnTo>
                <a:lnTo>
                  <a:pt x="767" y="1719"/>
                </a:lnTo>
                <a:lnTo>
                  <a:pt x="767" y="1719"/>
                </a:lnTo>
                <a:lnTo>
                  <a:pt x="773" y="1692"/>
                </a:lnTo>
                <a:lnTo>
                  <a:pt x="785" y="1626"/>
                </a:lnTo>
                <a:lnTo>
                  <a:pt x="793" y="1582"/>
                </a:lnTo>
                <a:lnTo>
                  <a:pt x="800" y="1536"/>
                </a:lnTo>
                <a:lnTo>
                  <a:pt x="805" y="1488"/>
                </a:lnTo>
                <a:lnTo>
                  <a:pt x="807" y="1441"/>
                </a:lnTo>
                <a:lnTo>
                  <a:pt x="807" y="1441"/>
                </a:lnTo>
                <a:lnTo>
                  <a:pt x="808" y="1365"/>
                </a:lnTo>
                <a:lnTo>
                  <a:pt x="808" y="1313"/>
                </a:lnTo>
                <a:lnTo>
                  <a:pt x="807" y="1275"/>
                </a:lnTo>
                <a:lnTo>
                  <a:pt x="770" y="1220"/>
                </a:lnTo>
                <a:lnTo>
                  <a:pt x="752" y="1187"/>
                </a:lnTo>
                <a:lnTo>
                  <a:pt x="752" y="1187"/>
                </a:lnTo>
                <a:lnTo>
                  <a:pt x="767" y="1179"/>
                </a:lnTo>
                <a:lnTo>
                  <a:pt x="788" y="1164"/>
                </a:lnTo>
                <a:lnTo>
                  <a:pt x="788" y="1164"/>
                </a:lnTo>
                <a:lnTo>
                  <a:pt x="792" y="1159"/>
                </a:lnTo>
                <a:lnTo>
                  <a:pt x="797" y="1147"/>
                </a:lnTo>
                <a:lnTo>
                  <a:pt x="807" y="1116"/>
                </a:lnTo>
                <a:lnTo>
                  <a:pt x="816" y="1081"/>
                </a:lnTo>
                <a:lnTo>
                  <a:pt x="821" y="1054"/>
                </a:lnTo>
                <a:lnTo>
                  <a:pt x="821" y="1054"/>
                </a:lnTo>
                <a:lnTo>
                  <a:pt x="821" y="1023"/>
                </a:lnTo>
                <a:lnTo>
                  <a:pt x="821" y="980"/>
                </a:lnTo>
                <a:lnTo>
                  <a:pt x="821" y="928"/>
                </a:lnTo>
                <a:lnTo>
                  <a:pt x="820" y="832"/>
                </a:lnTo>
                <a:lnTo>
                  <a:pt x="820" y="832"/>
                </a:lnTo>
                <a:lnTo>
                  <a:pt x="825" y="823"/>
                </a:lnTo>
                <a:lnTo>
                  <a:pt x="830" y="812"/>
                </a:lnTo>
                <a:lnTo>
                  <a:pt x="835" y="799"/>
                </a:lnTo>
                <a:lnTo>
                  <a:pt x="840" y="782"/>
                </a:lnTo>
                <a:lnTo>
                  <a:pt x="843" y="764"/>
                </a:lnTo>
                <a:lnTo>
                  <a:pt x="843" y="744"/>
                </a:lnTo>
                <a:lnTo>
                  <a:pt x="841" y="732"/>
                </a:lnTo>
                <a:lnTo>
                  <a:pt x="838" y="722"/>
                </a:lnTo>
                <a:lnTo>
                  <a:pt x="838" y="722"/>
                </a:lnTo>
                <a:lnTo>
                  <a:pt x="828" y="697"/>
                </a:lnTo>
                <a:lnTo>
                  <a:pt x="816" y="671"/>
                </a:lnTo>
                <a:lnTo>
                  <a:pt x="787" y="616"/>
                </a:lnTo>
                <a:lnTo>
                  <a:pt x="762" y="573"/>
                </a:lnTo>
                <a:lnTo>
                  <a:pt x="752" y="556"/>
                </a:lnTo>
                <a:lnTo>
                  <a:pt x="641" y="473"/>
                </a:lnTo>
                <a:lnTo>
                  <a:pt x="584" y="445"/>
                </a:lnTo>
                <a:lnTo>
                  <a:pt x="564" y="388"/>
                </a:lnTo>
                <a:lnTo>
                  <a:pt x="564" y="388"/>
                </a:lnTo>
                <a:lnTo>
                  <a:pt x="571" y="365"/>
                </a:lnTo>
                <a:lnTo>
                  <a:pt x="578" y="347"/>
                </a:lnTo>
                <a:lnTo>
                  <a:pt x="584" y="334"/>
                </a:lnTo>
                <a:lnTo>
                  <a:pt x="584" y="334"/>
                </a:lnTo>
                <a:lnTo>
                  <a:pt x="596" y="312"/>
                </a:lnTo>
                <a:lnTo>
                  <a:pt x="614" y="274"/>
                </a:lnTo>
                <a:lnTo>
                  <a:pt x="631" y="231"/>
                </a:lnTo>
                <a:lnTo>
                  <a:pt x="637" y="212"/>
                </a:lnTo>
                <a:lnTo>
                  <a:pt x="641" y="199"/>
                </a:lnTo>
                <a:lnTo>
                  <a:pt x="641" y="199"/>
                </a:lnTo>
                <a:lnTo>
                  <a:pt x="641" y="186"/>
                </a:lnTo>
                <a:lnTo>
                  <a:pt x="641" y="171"/>
                </a:lnTo>
                <a:lnTo>
                  <a:pt x="639" y="141"/>
                </a:lnTo>
                <a:lnTo>
                  <a:pt x="637" y="118"/>
                </a:lnTo>
                <a:lnTo>
                  <a:pt x="639" y="111"/>
                </a:lnTo>
                <a:lnTo>
                  <a:pt x="639" y="111"/>
                </a:lnTo>
                <a:lnTo>
                  <a:pt x="641" y="113"/>
                </a:lnTo>
                <a:lnTo>
                  <a:pt x="641" y="113"/>
                </a:lnTo>
                <a:lnTo>
                  <a:pt x="641" y="114"/>
                </a:lnTo>
                <a:lnTo>
                  <a:pt x="642" y="111"/>
                </a:lnTo>
                <a:lnTo>
                  <a:pt x="641" y="101"/>
                </a:lnTo>
                <a:lnTo>
                  <a:pt x="639" y="88"/>
                </a:lnTo>
                <a:lnTo>
                  <a:pt x="639" y="86"/>
                </a:lnTo>
                <a:lnTo>
                  <a:pt x="641" y="86"/>
                </a:lnTo>
                <a:lnTo>
                  <a:pt x="641" y="86"/>
                </a:lnTo>
                <a:lnTo>
                  <a:pt x="641" y="88"/>
                </a:lnTo>
                <a:lnTo>
                  <a:pt x="639" y="88"/>
                </a:lnTo>
                <a:lnTo>
                  <a:pt x="634" y="84"/>
                </a:lnTo>
                <a:lnTo>
                  <a:pt x="617" y="75"/>
                </a:lnTo>
                <a:lnTo>
                  <a:pt x="602" y="63"/>
                </a:lnTo>
                <a:lnTo>
                  <a:pt x="599" y="58"/>
                </a:lnTo>
                <a:lnTo>
                  <a:pt x="599" y="58"/>
                </a:lnTo>
                <a:lnTo>
                  <a:pt x="599" y="56"/>
                </a:lnTo>
                <a:lnTo>
                  <a:pt x="599" y="56"/>
                </a:lnTo>
                <a:lnTo>
                  <a:pt x="604" y="56"/>
                </a:lnTo>
                <a:lnTo>
                  <a:pt x="607" y="55"/>
                </a:lnTo>
                <a:lnTo>
                  <a:pt x="611" y="51"/>
                </a:lnTo>
                <a:lnTo>
                  <a:pt x="612" y="48"/>
                </a:lnTo>
                <a:lnTo>
                  <a:pt x="612" y="45"/>
                </a:lnTo>
                <a:lnTo>
                  <a:pt x="611" y="41"/>
                </a:lnTo>
                <a:lnTo>
                  <a:pt x="607" y="38"/>
                </a:lnTo>
                <a:lnTo>
                  <a:pt x="601" y="36"/>
                </a:lnTo>
                <a:lnTo>
                  <a:pt x="601" y="36"/>
                </a:lnTo>
                <a:lnTo>
                  <a:pt x="589" y="35"/>
                </a:lnTo>
                <a:lnTo>
                  <a:pt x="579" y="31"/>
                </a:lnTo>
                <a:lnTo>
                  <a:pt x="571" y="30"/>
                </a:lnTo>
                <a:lnTo>
                  <a:pt x="563" y="28"/>
                </a:lnTo>
                <a:lnTo>
                  <a:pt x="563" y="28"/>
                </a:lnTo>
                <a:lnTo>
                  <a:pt x="559" y="26"/>
                </a:lnTo>
                <a:lnTo>
                  <a:pt x="556" y="23"/>
                </a:lnTo>
                <a:lnTo>
                  <a:pt x="551" y="13"/>
                </a:lnTo>
                <a:lnTo>
                  <a:pt x="548" y="3"/>
                </a:lnTo>
                <a:lnTo>
                  <a:pt x="544" y="1"/>
                </a:lnTo>
                <a:lnTo>
                  <a:pt x="541" y="1"/>
                </a:lnTo>
                <a:lnTo>
                  <a:pt x="541" y="1"/>
                </a:lnTo>
                <a:lnTo>
                  <a:pt x="533" y="5"/>
                </a:lnTo>
                <a:lnTo>
                  <a:pt x="523" y="5"/>
                </a:lnTo>
                <a:lnTo>
                  <a:pt x="503" y="1"/>
                </a:lnTo>
                <a:lnTo>
                  <a:pt x="503" y="1"/>
                </a:lnTo>
                <a:lnTo>
                  <a:pt x="486" y="0"/>
                </a:lnTo>
                <a:lnTo>
                  <a:pt x="468" y="1"/>
                </a:lnTo>
                <a:lnTo>
                  <a:pt x="448" y="1"/>
                </a:lnTo>
                <a:lnTo>
                  <a:pt x="433" y="1"/>
                </a:lnTo>
                <a:lnTo>
                  <a:pt x="433" y="1"/>
                </a:lnTo>
                <a:lnTo>
                  <a:pt x="408" y="0"/>
                </a:lnTo>
                <a:lnTo>
                  <a:pt x="393" y="0"/>
                </a:lnTo>
                <a:lnTo>
                  <a:pt x="379" y="1"/>
                </a:lnTo>
                <a:lnTo>
                  <a:pt x="379" y="1"/>
                </a:lnTo>
                <a:lnTo>
                  <a:pt x="364" y="6"/>
                </a:lnTo>
                <a:lnTo>
                  <a:pt x="350" y="11"/>
                </a:lnTo>
                <a:lnTo>
                  <a:pt x="342" y="18"/>
                </a:lnTo>
                <a:lnTo>
                  <a:pt x="342" y="20"/>
                </a:lnTo>
                <a:lnTo>
                  <a:pt x="344" y="21"/>
                </a:lnTo>
                <a:lnTo>
                  <a:pt x="344" y="21"/>
                </a:lnTo>
                <a:lnTo>
                  <a:pt x="347" y="23"/>
                </a:lnTo>
                <a:lnTo>
                  <a:pt x="347" y="26"/>
                </a:lnTo>
                <a:lnTo>
                  <a:pt x="344" y="30"/>
                </a:lnTo>
                <a:lnTo>
                  <a:pt x="337" y="33"/>
                </a:lnTo>
                <a:lnTo>
                  <a:pt x="337" y="33"/>
                </a:lnTo>
                <a:lnTo>
                  <a:pt x="327" y="38"/>
                </a:lnTo>
                <a:lnTo>
                  <a:pt x="317" y="45"/>
                </a:lnTo>
                <a:lnTo>
                  <a:pt x="309" y="53"/>
                </a:lnTo>
                <a:lnTo>
                  <a:pt x="306" y="56"/>
                </a:lnTo>
                <a:lnTo>
                  <a:pt x="306" y="56"/>
                </a:lnTo>
                <a:lnTo>
                  <a:pt x="302" y="61"/>
                </a:lnTo>
                <a:lnTo>
                  <a:pt x="292" y="68"/>
                </a:lnTo>
                <a:lnTo>
                  <a:pt x="279" y="76"/>
                </a:lnTo>
                <a:lnTo>
                  <a:pt x="306" y="113"/>
                </a:lnTo>
                <a:lnTo>
                  <a:pt x="274" y="177"/>
                </a:lnTo>
                <a:lnTo>
                  <a:pt x="274" y="177"/>
                </a:lnTo>
                <a:lnTo>
                  <a:pt x="272" y="191"/>
                </a:lnTo>
                <a:lnTo>
                  <a:pt x="272" y="202"/>
                </a:lnTo>
                <a:lnTo>
                  <a:pt x="272" y="202"/>
                </a:lnTo>
                <a:lnTo>
                  <a:pt x="271" y="226"/>
                </a:lnTo>
                <a:lnTo>
                  <a:pt x="269" y="242"/>
                </a:lnTo>
                <a:lnTo>
                  <a:pt x="267" y="252"/>
                </a:lnTo>
                <a:lnTo>
                  <a:pt x="267" y="252"/>
                </a:lnTo>
                <a:lnTo>
                  <a:pt x="257" y="269"/>
                </a:lnTo>
                <a:lnTo>
                  <a:pt x="252" y="279"/>
                </a:lnTo>
                <a:lnTo>
                  <a:pt x="251" y="287"/>
                </a:lnTo>
                <a:lnTo>
                  <a:pt x="251" y="300"/>
                </a:lnTo>
                <a:lnTo>
                  <a:pt x="251" y="300"/>
                </a:lnTo>
                <a:lnTo>
                  <a:pt x="266" y="334"/>
                </a:lnTo>
                <a:lnTo>
                  <a:pt x="266" y="334"/>
                </a:lnTo>
                <a:lnTo>
                  <a:pt x="272" y="354"/>
                </a:lnTo>
                <a:lnTo>
                  <a:pt x="279" y="380"/>
                </a:lnTo>
                <a:lnTo>
                  <a:pt x="286" y="408"/>
                </a:lnTo>
                <a:lnTo>
                  <a:pt x="289" y="418"/>
                </a:lnTo>
                <a:lnTo>
                  <a:pt x="292" y="428"/>
                </a:lnTo>
                <a:lnTo>
                  <a:pt x="292" y="428"/>
                </a:lnTo>
                <a:lnTo>
                  <a:pt x="297" y="433"/>
                </a:lnTo>
                <a:lnTo>
                  <a:pt x="306" y="438"/>
                </a:lnTo>
                <a:lnTo>
                  <a:pt x="314" y="442"/>
                </a:lnTo>
                <a:lnTo>
                  <a:pt x="324" y="443"/>
                </a:lnTo>
                <a:lnTo>
                  <a:pt x="342" y="445"/>
                </a:lnTo>
                <a:lnTo>
                  <a:pt x="349" y="445"/>
                </a:lnTo>
                <a:lnTo>
                  <a:pt x="372" y="475"/>
                </a:lnTo>
                <a:lnTo>
                  <a:pt x="279" y="591"/>
                </a:lnTo>
                <a:lnTo>
                  <a:pt x="279" y="591"/>
                </a:lnTo>
                <a:lnTo>
                  <a:pt x="243" y="616"/>
                </a:lnTo>
                <a:lnTo>
                  <a:pt x="216" y="637"/>
                </a:lnTo>
                <a:lnTo>
                  <a:pt x="203" y="647"/>
                </a:lnTo>
                <a:lnTo>
                  <a:pt x="194" y="656"/>
                </a:lnTo>
                <a:lnTo>
                  <a:pt x="194" y="656"/>
                </a:lnTo>
                <a:lnTo>
                  <a:pt x="184" y="669"/>
                </a:lnTo>
                <a:lnTo>
                  <a:pt x="180" y="682"/>
                </a:lnTo>
                <a:lnTo>
                  <a:pt x="175" y="701"/>
                </a:lnTo>
                <a:lnTo>
                  <a:pt x="175" y="701"/>
                </a:lnTo>
                <a:lnTo>
                  <a:pt x="105" y="900"/>
                </a:lnTo>
                <a:lnTo>
                  <a:pt x="105" y="900"/>
                </a:lnTo>
                <a:lnTo>
                  <a:pt x="103" y="918"/>
                </a:lnTo>
                <a:lnTo>
                  <a:pt x="102" y="943"/>
                </a:lnTo>
                <a:lnTo>
                  <a:pt x="102" y="943"/>
                </a:lnTo>
                <a:lnTo>
                  <a:pt x="105" y="956"/>
                </a:lnTo>
                <a:lnTo>
                  <a:pt x="108" y="975"/>
                </a:lnTo>
                <a:lnTo>
                  <a:pt x="115" y="998"/>
                </a:lnTo>
                <a:lnTo>
                  <a:pt x="83" y="1024"/>
                </a:lnTo>
                <a:lnTo>
                  <a:pt x="83" y="1054"/>
                </a:lnTo>
                <a:lnTo>
                  <a:pt x="83" y="1054"/>
                </a:lnTo>
                <a:lnTo>
                  <a:pt x="78" y="1058"/>
                </a:lnTo>
                <a:lnTo>
                  <a:pt x="68" y="1069"/>
                </a:lnTo>
                <a:lnTo>
                  <a:pt x="58" y="1083"/>
                </a:lnTo>
                <a:lnTo>
                  <a:pt x="57" y="1089"/>
                </a:lnTo>
                <a:lnTo>
                  <a:pt x="57" y="1096"/>
                </a:lnTo>
                <a:lnTo>
                  <a:pt x="57" y="1096"/>
                </a:lnTo>
                <a:lnTo>
                  <a:pt x="58" y="1101"/>
                </a:lnTo>
                <a:lnTo>
                  <a:pt x="62" y="1106"/>
                </a:lnTo>
                <a:lnTo>
                  <a:pt x="72" y="1117"/>
                </a:lnTo>
                <a:lnTo>
                  <a:pt x="83" y="1131"/>
                </a:lnTo>
                <a:lnTo>
                  <a:pt x="45" y="1219"/>
                </a:lnTo>
                <a:lnTo>
                  <a:pt x="29" y="1220"/>
                </a:lnTo>
                <a:lnTo>
                  <a:pt x="29" y="1235"/>
                </a:lnTo>
                <a:lnTo>
                  <a:pt x="29" y="1235"/>
                </a:lnTo>
                <a:lnTo>
                  <a:pt x="24" y="1242"/>
                </a:lnTo>
                <a:lnTo>
                  <a:pt x="19" y="1249"/>
                </a:lnTo>
                <a:lnTo>
                  <a:pt x="17" y="1254"/>
                </a:lnTo>
                <a:lnTo>
                  <a:pt x="17" y="1265"/>
                </a:lnTo>
                <a:lnTo>
                  <a:pt x="17" y="1275"/>
                </a:lnTo>
                <a:lnTo>
                  <a:pt x="0" y="1310"/>
                </a:lnTo>
                <a:lnTo>
                  <a:pt x="4" y="1357"/>
                </a:lnTo>
                <a:lnTo>
                  <a:pt x="12" y="1386"/>
                </a:lnTo>
                <a:lnTo>
                  <a:pt x="12" y="1386"/>
                </a:lnTo>
                <a:lnTo>
                  <a:pt x="17" y="1390"/>
                </a:lnTo>
                <a:lnTo>
                  <a:pt x="22" y="1393"/>
                </a:lnTo>
                <a:lnTo>
                  <a:pt x="29" y="1395"/>
                </a:lnTo>
                <a:lnTo>
                  <a:pt x="29" y="1395"/>
                </a:lnTo>
                <a:lnTo>
                  <a:pt x="57" y="1401"/>
                </a:lnTo>
                <a:lnTo>
                  <a:pt x="57" y="1401"/>
                </a:lnTo>
                <a:lnTo>
                  <a:pt x="72" y="1401"/>
                </a:lnTo>
                <a:lnTo>
                  <a:pt x="95" y="1403"/>
                </a:lnTo>
                <a:lnTo>
                  <a:pt x="118" y="1401"/>
                </a:lnTo>
                <a:lnTo>
                  <a:pt x="125" y="1401"/>
                </a:lnTo>
                <a:lnTo>
                  <a:pt x="128" y="1400"/>
                </a:lnTo>
                <a:lnTo>
                  <a:pt x="128" y="1400"/>
                </a:lnTo>
                <a:lnTo>
                  <a:pt x="128" y="1396"/>
                </a:lnTo>
                <a:lnTo>
                  <a:pt x="126" y="1391"/>
                </a:lnTo>
                <a:lnTo>
                  <a:pt x="123" y="1386"/>
                </a:lnTo>
                <a:lnTo>
                  <a:pt x="123" y="1386"/>
                </a:lnTo>
                <a:lnTo>
                  <a:pt x="126" y="1380"/>
                </a:lnTo>
                <a:lnTo>
                  <a:pt x="128" y="1375"/>
                </a:lnTo>
                <a:lnTo>
                  <a:pt x="128" y="1373"/>
                </a:lnTo>
                <a:lnTo>
                  <a:pt x="126" y="1372"/>
                </a:lnTo>
                <a:lnTo>
                  <a:pt x="126" y="1372"/>
                </a:lnTo>
                <a:lnTo>
                  <a:pt x="121" y="1368"/>
                </a:lnTo>
                <a:lnTo>
                  <a:pt x="112" y="1362"/>
                </a:lnTo>
                <a:lnTo>
                  <a:pt x="105" y="1353"/>
                </a:lnTo>
                <a:lnTo>
                  <a:pt x="102" y="1350"/>
                </a:lnTo>
                <a:lnTo>
                  <a:pt x="102" y="1348"/>
                </a:lnTo>
                <a:lnTo>
                  <a:pt x="102" y="1348"/>
                </a:lnTo>
                <a:lnTo>
                  <a:pt x="100" y="1345"/>
                </a:lnTo>
                <a:lnTo>
                  <a:pt x="98" y="1342"/>
                </a:lnTo>
                <a:lnTo>
                  <a:pt x="92" y="1337"/>
                </a:lnTo>
                <a:lnTo>
                  <a:pt x="83" y="1330"/>
                </a:lnTo>
                <a:lnTo>
                  <a:pt x="103" y="1297"/>
                </a:lnTo>
                <a:lnTo>
                  <a:pt x="98" y="1275"/>
                </a:lnTo>
                <a:lnTo>
                  <a:pt x="194" y="1186"/>
                </a:lnTo>
                <a:lnTo>
                  <a:pt x="224" y="1176"/>
                </a:lnTo>
                <a:lnTo>
                  <a:pt x="276" y="1134"/>
                </a:lnTo>
                <a:lnTo>
                  <a:pt x="276" y="1164"/>
                </a:lnTo>
                <a:lnTo>
                  <a:pt x="276" y="1164"/>
                </a:lnTo>
                <a:lnTo>
                  <a:pt x="257" y="1181"/>
                </a:lnTo>
                <a:lnTo>
                  <a:pt x="243" y="1194"/>
                </a:lnTo>
                <a:lnTo>
                  <a:pt x="229" y="1202"/>
                </a:lnTo>
                <a:lnTo>
                  <a:pt x="229" y="1202"/>
                </a:lnTo>
                <a:lnTo>
                  <a:pt x="221" y="1210"/>
                </a:lnTo>
                <a:lnTo>
                  <a:pt x="211" y="1224"/>
                </a:lnTo>
                <a:lnTo>
                  <a:pt x="184" y="1259"/>
                </a:lnTo>
                <a:lnTo>
                  <a:pt x="151" y="1307"/>
                </a:lnTo>
                <a:lnTo>
                  <a:pt x="151" y="1307"/>
                </a:lnTo>
                <a:lnTo>
                  <a:pt x="145" y="1315"/>
                </a:lnTo>
                <a:lnTo>
                  <a:pt x="141" y="1322"/>
                </a:lnTo>
                <a:lnTo>
                  <a:pt x="140" y="1327"/>
                </a:lnTo>
                <a:lnTo>
                  <a:pt x="140" y="1330"/>
                </a:lnTo>
                <a:lnTo>
                  <a:pt x="140" y="1330"/>
                </a:lnTo>
                <a:lnTo>
                  <a:pt x="141" y="1335"/>
                </a:lnTo>
                <a:lnTo>
                  <a:pt x="143" y="1337"/>
                </a:lnTo>
                <a:lnTo>
                  <a:pt x="146" y="1338"/>
                </a:lnTo>
                <a:lnTo>
                  <a:pt x="150" y="1340"/>
                </a:lnTo>
                <a:lnTo>
                  <a:pt x="155" y="1340"/>
                </a:lnTo>
                <a:lnTo>
                  <a:pt x="160" y="1338"/>
                </a:lnTo>
                <a:lnTo>
                  <a:pt x="166" y="1335"/>
                </a:lnTo>
                <a:lnTo>
                  <a:pt x="171" y="1330"/>
                </a:lnTo>
                <a:lnTo>
                  <a:pt x="171" y="1330"/>
                </a:lnTo>
                <a:lnTo>
                  <a:pt x="183" y="1320"/>
                </a:lnTo>
                <a:lnTo>
                  <a:pt x="189" y="1312"/>
                </a:lnTo>
                <a:lnTo>
                  <a:pt x="194" y="1305"/>
                </a:lnTo>
                <a:lnTo>
                  <a:pt x="194" y="1305"/>
                </a:lnTo>
                <a:lnTo>
                  <a:pt x="203" y="1308"/>
                </a:lnTo>
                <a:lnTo>
                  <a:pt x="223" y="1315"/>
                </a:lnTo>
                <a:lnTo>
                  <a:pt x="223" y="1315"/>
                </a:lnTo>
                <a:lnTo>
                  <a:pt x="234" y="1318"/>
                </a:lnTo>
                <a:lnTo>
                  <a:pt x="243" y="1320"/>
                </a:lnTo>
                <a:lnTo>
                  <a:pt x="251" y="1320"/>
                </a:lnTo>
                <a:lnTo>
                  <a:pt x="251" y="1320"/>
                </a:lnTo>
                <a:lnTo>
                  <a:pt x="257" y="1322"/>
                </a:lnTo>
                <a:lnTo>
                  <a:pt x="264" y="1322"/>
                </a:lnTo>
                <a:lnTo>
                  <a:pt x="271" y="1322"/>
                </a:lnTo>
                <a:lnTo>
                  <a:pt x="271" y="1322"/>
                </a:lnTo>
                <a:lnTo>
                  <a:pt x="277" y="1320"/>
                </a:lnTo>
                <a:lnTo>
                  <a:pt x="284" y="1317"/>
                </a:lnTo>
                <a:lnTo>
                  <a:pt x="291" y="1312"/>
                </a:lnTo>
                <a:lnTo>
                  <a:pt x="306" y="13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2836792" y="4651772"/>
            <a:ext cx="554010" cy="1755766"/>
          </a:xfrm>
          <a:custGeom>
            <a:avLst/>
            <a:gdLst>
              <a:gd name="T0" fmla="*/ 347 w 922"/>
              <a:gd name="T1" fmla="*/ 153 h 2923"/>
              <a:gd name="T2" fmla="*/ 370 w 922"/>
              <a:gd name="T3" fmla="*/ 195 h 2923"/>
              <a:gd name="T4" fmla="*/ 352 w 922"/>
              <a:gd name="T5" fmla="*/ 352 h 2923"/>
              <a:gd name="T6" fmla="*/ 376 w 922"/>
              <a:gd name="T7" fmla="*/ 425 h 2923"/>
              <a:gd name="T8" fmla="*/ 396 w 922"/>
              <a:gd name="T9" fmla="*/ 452 h 2923"/>
              <a:gd name="T10" fmla="*/ 496 w 922"/>
              <a:gd name="T11" fmla="*/ 552 h 2923"/>
              <a:gd name="T12" fmla="*/ 431 w 922"/>
              <a:gd name="T13" fmla="*/ 678 h 2923"/>
              <a:gd name="T14" fmla="*/ 380 w 922"/>
              <a:gd name="T15" fmla="*/ 839 h 2923"/>
              <a:gd name="T16" fmla="*/ 357 w 922"/>
              <a:gd name="T17" fmla="*/ 850 h 2923"/>
              <a:gd name="T18" fmla="*/ 315 w 922"/>
              <a:gd name="T19" fmla="*/ 975 h 2923"/>
              <a:gd name="T20" fmla="*/ 272 w 922"/>
              <a:gd name="T21" fmla="*/ 1183 h 2923"/>
              <a:gd name="T22" fmla="*/ 249 w 922"/>
              <a:gd name="T23" fmla="*/ 1222 h 2923"/>
              <a:gd name="T24" fmla="*/ 40 w 922"/>
              <a:gd name="T25" fmla="*/ 1355 h 2923"/>
              <a:gd name="T26" fmla="*/ 12 w 922"/>
              <a:gd name="T27" fmla="*/ 1468 h 2923"/>
              <a:gd name="T28" fmla="*/ 53 w 922"/>
              <a:gd name="T29" fmla="*/ 1503 h 2923"/>
              <a:gd name="T30" fmla="*/ 103 w 922"/>
              <a:gd name="T31" fmla="*/ 1501 h 2923"/>
              <a:gd name="T32" fmla="*/ 104 w 922"/>
              <a:gd name="T33" fmla="*/ 1468 h 2923"/>
              <a:gd name="T34" fmla="*/ 187 w 922"/>
              <a:gd name="T35" fmla="*/ 1392 h 2923"/>
              <a:gd name="T36" fmla="*/ 156 w 922"/>
              <a:gd name="T37" fmla="*/ 1518 h 2923"/>
              <a:gd name="T38" fmla="*/ 99 w 922"/>
              <a:gd name="T39" fmla="*/ 1702 h 2923"/>
              <a:gd name="T40" fmla="*/ 171 w 922"/>
              <a:gd name="T41" fmla="*/ 1812 h 2923"/>
              <a:gd name="T42" fmla="*/ 216 w 922"/>
              <a:gd name="T43" fmla="*/ 1779 h 2923"/>
              <a:gd name="T44" fmla="*/ 231 w 922"/>
              <a:gd name="T45" fmla="*/ 1751 h 2923"/>
              <a:gd name="T46" fmla="*/ 284 w 922"/>
              <a:gd name="T47" fmla="*/ 1940 h 2923"/>
              <a:gd name="T48" fmla="*/ 322 w 922"/>
              <a:gd name="T49" fmla="*/ 2279 h 2923"/>
              <a:gd name="T50" fmla="*/ 330 w 922"/>
              <a:gd name="T51" fmla="*/ 2637 h 2923"/>
              <a:gd name="T52" fmla="*/ 365 w 922"/>
              <a:gd name="T53" fmla="*/ 2702 h 2923"/>
              <a:gd name="T54" fmla="*/ 317 w 922"/>
              <a:gd name="T55" fmla="*/ 2767 h 2923"/>
              <a:gd name="T56" fmla="*/ 221 w 922"/>
              <a:gd name="T57" fmla="*/ 2797 h 2923"/>
              <a:gd name="T58" fmla="*/ 264 w 922"/>
              <a:gd name="T59" fmla="*/ 2873 h 2923"/>
              <a:gd name="T60" fmla="*/ 489 w 922"/>
              <a:gd name="T61" fmla="*/ 2923 h 2923"/>
              <a:gd name="T62" fmla="*/ 571 w 922"/>
              <a:gd name="T63" fmla="*/ 2873 h 2923"/>
              <a:gd name="T64" fmla="*/ 685 w 922"/>
              <a:gd name="T65" fmla="*/ 2855 h 2923"/>
              <a:gd name="T66" fmla="*/ 862 w 922"/>
              <a:gd name="T67" fmla="*/ 2881 h 2923"/>
              <a:gd name="T68" fmla="*/ 916 w 922"/>
              <a:gd name="T69" fmla="*/ 2827 h 2923"/>
              <a:gd name="T70" fmla="*/ 831 w 922"/>
              <a:gd name="T71" fmla="*/ 2315 h 2923"/>
              <a:gd name="T72" fmla="*/ 751 w 922"/>
              <a:gd name="T73" fmla="*/ 2064 h 2923"/>
              <a:gd name="T74" fmla="*/ 748 w 922"/>
              <a:gd name="T75" fmla="*/ 1963 h 2923"/>
              <a:gd name="T76" fmla="*/ 775 w 922"/>
              <a:gd name="T77" fmla="*/ 1676 h 2923"/>
              <a:gd name="T78" fmla="*/ 819 w 922"/>
              <a:gd name="T79" fmla="*/ 1281 h 2923"/>
              <a:gd name="T80" fmla="*/ 851 w 922"/>
              <a:gd name="T81" fmla="*/ 1163 h 2923"/>
              <a:gd name="T82" fmla="*/ 867 w 922"/>
              <a:gd name="T83" fmla="*/ 1086 h 2923"/>
              <a:gd name="T84" fmla="*/ 841 w 922"/>
              <a:gd name="T85" fmla="*/ 605 h 2923"/>
              <a:gd name="T86" fmla="*/ 721 w 922"/>
              <a:gd name="T87" fmla="*/ 523 h 2923"/>
              <a:gd name="T88" fmla="*/ 673 w 922"/>
              <a:gd name="T89" fmla="*/ 430 h 2923"/>
              <a:gd name="T90" fmla="*/ 721 w 922"/>
              <a:gd name="T91" fmla="*/ 319 h 2923"/>
              <a:gd name="T92" fmla="*/ 730 w 922"/>
              <a:gd name="T93" fmla="*/ 268 h 2923"/>
              <a:gd name="T94" fmla="*/ 723 w 922"/>
              <a:gd name="T95" fmla="*/ 161 h 2923"/>
              <a:gd name="T96" fmla="*/ 658 w 922"/>
              <a:gd name="T97" fmla="*/ 42 h 2923"/>
              <a:gd name="T98" fmla="*/ 581 w 922"/>
              <a:gd name="T99" fmla="*/ 17 h 2923"/>
              <a:gd name="T100" fmla="*/ 526 w 922"/>
              <a:gd name="T101" fmla="*/ 2 h 2923"/>
              <a:gd name="T102" fmla="*/ 473 w 922"/>
              <a:gd name="T103" fmla="*/ 4 h 2923"/>
              <a:gd name="T104" fmla="*/ 418 w 922"/>
              <a:gd name="T105" fmla="*/ 42 h 2923"/>
              <a:gd name="T106" fmla="*/ 398 w 922"/>
              <a:gd name="T107" fmla="*/ 20 h 2923"/>
              <a:gd name="T108" fmla="*/ 363 w 922"/>
              <a:gd name="T109" fmla="*/ 150 h 2923"/>
              <a:gd name="T110" fmla="*/ 255 w 922"/>
              <a:gd name="T111" fmla="*/ 1629 h 2923"/>
              <a:gd name="T112" fmla="*/ 206 w 922"/>
              <a:gd name="T113" fmla="*/ 1717 h 2923"/>
              <a:gd name="T114" fmla="*/ 234 w 922"/>
              <a:gd name="T115" fmla="*/ 1589 h 2923"/>
              <a:gd name="T116" fmla="*/ 254 w 922"/>
              <a:gd name="T117" fmla="*/ 1546 h 2923"/>
              <a:gd name="T118" fmla="*/ 730 w 922"/>
              <a:gd name="T119" fmla="*/ 2574 h 2923"/>
              <a:gd name="T120" fmla="*/ 663 w 922"/>
              <a:gd name="T121" fmla="*/ 2740 h 2923"/>
              <a:gd name="T122" fmla="*/ 574 w 922"/>
              <a:gd name="T123" fmla="*/ 2594 h 2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22" h="2923">
                <a:moveTo>
                  <a:pt x="380" y="170"/>
                </a:moveTo>
                <a:lnTo>
                  <a:pt x="380" y="170"/>
                </a:lnTo>
                <a:lnTo>
                  <a:pt x="375" y="171"/>
                </a:lnTo>
                <a:lnTo>
                  <a:pt x="368" y="170"/>
                </a:lnTo>
                <a:lnTo>
                  <a:pt x="363" y="168"/>
                </a:lnTo>
                <a:lnTo>
                  <a:pt x="363" y="168"/>
                </a:lnTo>
                <a:lnTo>
                  <a:pt x="358" y="161"/>
                </a:lnTo>
                <a:lnTo>
                  <a:pt x="352" y="153"/>
                </a:lnTo>
                <a:lnTo>
                  <a:pt x="347" y="141"/>
                </a:lnTo>
                <a:lnTo>
                  <a:pt x="347" y="141"/>
                </a:lnTo>
                <a:lnTo>
                  <a:pt x="347" y="145"/>
                </a:lnTo>
                <a:lnTo>
                  <a:pt x="347" y="153"/>
                </a:lnTo>
                <a:lnTo>
                  <a:pt x="348" y="160"/>
                </a:lnTo>
                <a:lnTo>
                  <a:pt x="350" y="165"/>
                </a:lnTo>
                <a:lnTo>
                  <a:pt x="355" y="171"/>
                </a:lnTo>
                <a:lnTo>
                  <a:pt x="362" y="176"/>
                </a:lnTo>
                <a:lnTo>
                  <a:pt x="362" y="176"/>
                </a:lnTo>
                <a:lnTo>
                  <a:pt x="370" y="183"/>
                </a:lnTo>
                <a:lnTo>
                  <a:pt x="372" y="186"/>
                </a:lnTo>
                <a:lnTo>
                  <a:pt x="372" y="186"/>
                </a:lnTo>
                <a:lnTo>
                  <a:pt x="370" y="188"/>
                </a:lnTo>
                <a:lnTo>
                  <a:pt x="370" y="188"/>
                </a:lnTo>
                <a:lnTo>
                  <a:pt x="370" y="188"/>
                </a:lnTo>
                <a:lnTo>
                  <a:pt x="370" y="195"/>
                </a:lnTo>
                <a:lnTo>
                  <a:pt x="365" y="208"/>
                </a:lnTo>
                <a:lnTo>
                  <a:pt x="357" y="228"/>
                </a:lnTo>
                <a:lnTo>
                  <a:pt x="357" y="228"/>
                </a:lnTo>
                <a:lnTo>
                  <a:pt x="355" y="253"/>
                </a:lnTo>
                <a:lnTo>
                  <a:pt x="353" y="273"/>
                </a:lnTo>
                <a:lnTo>
                  <a:pt x="353" y="289"/>
                </a:lnTo>
                <a:lnTo>
                  <a:pt x="353" y="289"/>
                </a:lnTo>
                <a:lnTo>
                  <a:pt x="355" y="299"/>
                </a:lnTo>
                <a:lnTo>
                  <a:pt x="360" y="307"/>
                </a:lnTo>
                <a:lnTo>
                  <a:pt x="365" y="317"/>
                </a:lnTo>
                <a:lnTo>
                  <a:pt x="365" y="317"/>
                </a:lnTo>
                <a:lnTo>
                  <a:pt x="352" y="352"/>
                </a:lnTo>
                <a:lnTo>
                  <a:pt x="343" y="376"/>
                </a:lnTo>
                <a:lnTo>
                  <a:pt x="342" y="384"/>
                </a:lnTo>
                <a:lnTo>
                  <a:pt x="342" y="387"/>
                </a:lnTo>
                <a:lnTo>
                  <a:pt x="343" y="389"/>
                </a:lnTo>
                <a:lnTo>
                  <a:pt x="343" y="389"/>
                </a:lnTo>
                <a:lnTo>
                  <a:pt x="350" y="390"/>
                </a:lnTo>
                <a:lnTo>
                  <a:pt x="360" y="392"/>
                </a:lnTo>
                <a:lnTo>
                  <a:pt x="372" y="390"/>
                </a:lnTo>
                <a:lnTo>
                  <a:pt x="372" y="390"/>
                </a:lnTo>
                <a:lnTo>
                  <a:pt x="373" y="422"/>
                </a:lnTo>
                <a:lnTo>
                  <a:pt x="373" y="422"/>
                </a:lnTo>
                <a:lnTo>
                  <a:pt x="376" y="425"/>
                </a:lnTo>
                <a:lnTo>
                  <a:pt x="381" y="427"/>
                </a:lnTo>
                <a:lnTo>
                  <a:pt x="388" y="427"/>
                </a:lnTo>
                <a:lnTo>
                  <a:pt x="388" y="427"/>
                </a:lnTo>
                <a:lnTo>
                  <a:pt x="385" y="437"/>
                </a:lnTo>
                <a:lnTo>
                  <a:pt x="383" y="442"/>
                </a:lnTo>
                <a:lnTo>
                  <a:pt x="380" y="447"/>
                </a:lnTo>
                <a:lnTo>
                  <a:pt x="380" y="447"/>
                </a:lnTo>
                <a:lnTo>
                  <a:pt x="380" y="447"/>
                </a:lnTo>
                <a:lnTo>
                  <a:pt x="380" y="449"/>
                </a:lnTo>
                <a:lnTo>
                  <a:pt x="386" y="450"/>
                </a:lnTo>
                <a:lnTo>
                  <a:pt x="396" y="452"/>
                </a:lnTo>
                <a:lnTo>
                  <a:pt x="396" y="452"/>
                </a:lnTo>
                <a:lnTo>
                  <a:pt x="400" y="469"/>
                </a:lnTo>
                <a:lnTo>
                  <a:pt x="405" y="483"/>
                </a:lnTo>
                <a:lnTo>
                  <a:pt x="408" y="490"/>
                </a:lnTo>
                <a:lnTo>
                  <a:pt x="411" y="495"/>
                </a:lnTo>
                <a:lnTo>
                  <a:pt x="411" y="495"/>
                </a:lnTo>
                <a:lnTo>
                  <a:pt x="418" y="500"/>
                </a:lnTo>
                <a:lnTo>
                  <a:pt x="426" y="503"/>
                </a:lnTo>
                <a:lnTo>
                  <a:pt x="443" y="507"/>
                </a:lnTo>
                <a:lnTo>
                  <a:pt x="459" y="510"/>
                </a:lnTo>
                <a:lnTo>
                  <a:pt x="464" y="510"/>
                </a:lnTo>
                <a:lnTo>
                  <a:pt x="496" y="552"/>
                </a:lnTo>
                <a:lnTo>
                  <a:pt x="496" y="552"/>
                </a:lnTo>
                <a:lnTo>
                  <a:pt x="405" y="623"/>
                </a:lnTo>
                <a:lnTo>
                  <a:pt x="405" y="623"/>
                </a:lnTo>
                <a:lnTo>
                  <a:pt x="401" y="626"/>
                </a:lnTo>
                <a:lnTo>
                  <a:pt x="398" y="631"/>
                </a:lnTo>
                <a:lnTo>
                  <a:pt x="398" y="640"/>
                </a:lnTo>
                <a:lnTo>
                  <a:pt x="398" y="650"/>
                </a:lnTo>
                <a:lnTo>
                  <a:pt x="398" y="650"/>
                </a:lnTo>
                <a:lnTo>
                  <a:pt x="400" y="655"/>
                </a:lnTo>
                <a:lnTo>
                  <a:pt x="403" y="660"/>
                </a:lnTo>
                <a:lnTo>
                  <a:pt x="415" y="668"/>
                </a:lnTo>
                <a:lnTo>
                  <a:pt x="431" y="678"/>
                </a:lnTo>
                <a:lnTo>
                  <a:pt x="431" y="678"/>
                </a:lnTo>
                <a:lnTo>
                  <a:pt x="415" y="703"/>
                </a:lnTo>
                <a:lnTo>
                  <a:pt x="401" y="723"/>
                </a:lnTo>
                <a:lnTo>
                  <a:pt x="393" y="738"/>
                </a:lnTo>
                <a:lnTo>
                  <a:pt x="393" y="738"/>
                </a:lnTo>
                <a:lnTo>
                  <a:pt x="390" y="751"/>
                </a:lnTo>
                <a:lnTo>
                  <a:pt x="388" y="767"/>
                </a:lnTo>
                <a:lnTo>
                  <a:pt x="388" y="784"/>
                </a:lnTo>
                <a:lnTo>
                  <a:pt x="388" y="794"/>
                </a:lnTo>
                <a:lnTo>
                  <a:pt x="388" y="794"/>
                </a:lnTo>
                <a:lnTo>
                  <a:pt x="386" y="806"/>
                </a:lnTo>
                <a:lnTo>
                  <a:pt x="383" y="822"/>
                </a:lnTo>
                <a:lnTo>
                  <a:pt x="380" y="839"/>
                </a:lnTo>
                <a:lnTo>
                  <a:pt x="380" y="844"/>
                </a:lnTo>
                <a:lnTo>
                  <a:pt x="380" y="845"/>
                </a:lnTo>
                <a:lnTo>
                  <a:pt x="380" y="845"/>
                </a:lnTo>
                <a:lnTo>
                  <a:pt x="380" y="849"/>
                </a:lnTo>
                <a:lnTo>
                  <a:pt x="378" y="854"/>
                </a:lnTo>
                <a:lnTo>
                  <a:pt x="373" y="870"/>
                </a:lnTo>
                <a:lnTo>
                  <a:pt x="365" y="894"/>
                </a:lnTo>
                <a:lnTo>
                  <a:pt x="363" y="864"/>
                </a:lnTo>
                <a:lnTo>
                  <a:pt x="363" y="864"/>
                </a:lnTo>
                <a:lnTo>
                  <a:pt x="360" y="857"/>
                </a:lnTo>
                <a:lnTo>
                  <a:pt x="358" y="852"/>
                </a:lnTo>
                <a:lnTo>
                  <a:pt x="357" y="850"/>
                </a:lnTo>
                <a:lnTo>
                  <a:pt x="355" y="850"/>
                </a:lnTo>
                <a:lnTo>
                  <a:pt x="355" y="850"/>
                </a:lnTo>
                <a:lnTo>
                  <a:pt x="352" y="852"/>
                </a:lnTo>
                <a:lnTo>
                  <a:pt x="350" y="857"/>
                </a:lnTo>
                <a:lnTo>
                  <a:pt x="347" y="862"/>
                </a:lnTo>
                <a:lnTo>
                  <a:pt x="347" y="889"/>
                </a:lnTo>
                <a:lnTo>
                  <a:pt x="337" y="894"/>
                </a:lnTo>
                <a:lnTo>
                  <a:pt x="337" y="894"/>
                </a:lnTo>
                <a:lnTo>
                  <a:pt x="332" y="897"/>
                </a:lnTo>
                <a:lnTo>
                  <a:pt x="327" y="905"/>
                </a:lnTo>
                <a:lnTo>
                  <a:pt x="327" y="905"/>
                </a:lnTo>
                <a:lnTo>
                  <a:pt x="315" y="975"/>
                </a:lnTo>
                <a:lnTo>
                  <a:pt x="307" y="1038"/>
                </a:lnTo>
                <a:lnTo>
                  <a:pt x="300" y="1129"/>
                </a:lnTo>
                <a:lnTo>
                  <a:pt x="300" y="1129"/>
                </a:lnTo>
                <a:lnTo>
                  <a:pt x="280" y="1143"/>
                </a:lnTo>
                <a:lnTo>
                  <a:pt x="280" y="1143"/>
                </a:lnTo>
                <a:lnTo>
                  <a:pt x="277" y="1148"/>
                </a:lnTo>
                <a:lnTo>
                  <a:pt x="277" y="1154"/>
                </a:lnTo>
                <a:lnTo>
                  <a:pt x="277" y="1168"/>
                </a:lnTo>
                <a:lnTo>
                  <a:pt x="277" y="1168"/>
                </a:lnTo>
                <a:lnTo>
                  <a:pt x="277" y="1173"/>
                </a:lnTo>
                <a:lnTo>
                  <a:pt x="275" y="1178"/>
                </a:lnTo>
                <a:lnTo>
                  <a:pt x="272" y="1183"/>
                </a:lnTo>
                <a:lnTo>
                  <a:pt x="269" y="1184"/>
                </a:lnTo>
                <a:lnTo>
                  <a:pt x="269" y="1184"/>
                </a:lnTo>
                <a:lnTo>
                  <a:pt x="269" y="1186"/>
                </a:lnTo>
                <a:lnTo>
                  <a:pt x="269" y="1189"/>
                </a:lnTo>
                <a:lnTo>
                  <a:pt x="269" y="1199"/>
                </a:lnTo>
                <a:lnTo>
                  <a:pt x="269" y="1199"/>
                </a:lnTo>
                <a:lnTo>
                  <a:pt x="269" y="1201"/>
                </a:lnTo>
                <a:lnTo>
                  <a:pt x="267" y="1204"/>
                </a:lnTo>
                <a:lnTo>
                  <a:pt x="260" y="1211"/>
                </a:lnTo>
                <a:lnTo>
                  <a:pt x="254" y="1217"/>
                </a:lnTo>
                <a:lnTo>
                  <a:pt x="249" y="1222"/>
                </a:lnTo>
                <a:lnTo>
                  <a:pt x="249" y="1222"/>
                </a:lnTo>
                <a:lnTo>
                  <a:pt x="249" y="1227"/>
                </a:lnTo>
                <a:lnTo>
                  <a:pt x="249" y="1232"/>
                </a:lnTo>
                <a:lnTo>
                  <a:pt x="250" y="1237"/>
                </a:lnTo>
                <a:lnTo>
                  <a:pt x="159" y="1302"/>
                </a:lnTo>
                <a:lnTo>
                  <a:pt x="159" y="1302"/>
                </a:lnTo>
                <a:lnTo>
                  <a:pt x="133" y="1314"/>
                </a:lnTo>
                <a:lnTo>
                  <a:pt x="108" y="1324"/>
                </a:lnTo>
                <a:lnTo>
                  <a:pt x="86" y="1330"/>
                </a:lnTo>
                <a:lnTo>
                  <a:pt x="86" y="1330"/>
                </a:lnTo>
                <a:lnTo>
                  <a:pt x="75" y="1334"/>
                </a:lnTo>
                <a:lnTo>
                  <a:pt x="63" y="1339"/>
                </a:lnTo>
                <a:lnTo>
                  <a:pt x="40" y="1355"/>
                </a:lnTo>
                <a:lnTo>
                  <a:pt x="18" y="1372"/>
                </a:lnTo>
                <a:lnTo>
                  <a:pt x="7" y="1384"/>
                </a:lnTo>
                <a:lnTo>
                  <a:pt x="7" y="1384"/>
                </a:lnTo>
                <a:lnTo>
                  <a:pt x="3" y="1389"/>
                </a:lnTo>
                <a:lnTo>
                  <a:pt x="2" y="1397"/>
                </a:lnTo>
                <a:lnTo>
                  <a:pt x="0" y="1418"/>
                </a:lnTo>
                <a:lnTo>
                  <a:pt x="0" y="1453"/>
                </a:lnTo>
                <a:lnTo>
                  <a:pt x="0" y="1453"/>
                </a:lnTo>
                <a:lnTo>
                  <a:pt x="0" y="1458"/>
                </a:lnTo>
                <a:lnTo>
                  <a:pt x="3" y="1463"/>
                </a:lnTo>
                <a:lnTo>
                  <a:pt x="7" y="1467"/>
                </a:lnTo>
                <a:lnTo>
                  <a:pt x="12" y="1468"/>
                </a:lnTo>
                <a:lnTo>
                  <a:pt x="12" y="1468"/>
                </a:lnTo>
                <a:lnTo>
                  <a:pt x="15" y="1470"/>
                </a:lnTo>
                <a:lnTo>
                  <a:pt x="18" y="1468"/>
                </a:lnTo>
                <a:lnTo>
                  <a:pt x="22" y="1462"/>
                </a:lnTo>
                <a:lnTo>
                  <a:pt x="25" y="1450"/>
                </a:lnTo>
                <a:lnTo>
                  <a:pt x="25" y="1450"/>
                </a:lnTo>
                <a:lnTo>
                  <a:pt x="33" y="1473"/>
                </a:lnTo>
                <a:lnTo>
                  <a:pt x="40" y="1490"/>
                </a:lnTo>
                <a:lnTo>
                  <a:pt x="43" y="1496"/>
                </a:lnTo>
                <a:lnTo>
                  <a:pt x="46" y="1500"/>
                </a:lnTo>
                <a:lnTo>
                  <a:pt x="46" y="1500"/>
                </a:lnTo>
                <a:lnTo>
                  <a:pt x="53" y="1503"/>
                </a:lnTo>
                <a:lnTo>
                  <a:pt x="58" y="1505"/>
                </a:lnTo>
                <a:lnTo>
                  <a:pt x="70" y="1506"/>
                </a:lnTo>
                <a:lnTo>
                  <a:pt x="70" y="1506"/>
                </a:lnTo>
                <a:lnTo>
                  <a:pt x="75" y="1506"/>
                </a:lnTo>
                <a:lnTo>
                  <a:pt x="81" y="1505"/>
                </a:lnTo>
                <a:lnTo>
                  <a:pt x="86" y="1501"/>
                </a:lnTo>
                <a:lnTo>
                  <a:pt x="86" y="1501"/>
                </a:lnTo>
                <a:lnTo>
                  <a:pt x="86" y="1503"/>
                </a:lnTo>
                <a:lnTo>
                  <a:pt x="90" y="1503"/>
                </a:lnTo>
                <a:lnTo>
                  <a:pt x="96" y="1503"/>
                </a:lnTo>
                <a:lnTo>
                  <a:pt x="96" y="1503"/>
                </a:lnTo>
                <a:lnTo>
                  <a:pt x="103" y="1501"/>
                </a:lnTo>
                <a:lnTo>
                  <a:pt x="108" y="1498"/>
                </a:lnTo>
                <a:lnTo>
                  <a:pt x="111" y="1493"/>
                </a:lnTo>
                <a:lnTo>
                  <a:pt x="113" y="1490"/>
                </a:lnTo>
                <a:lnTo>
                  <a:pt x="113" y="1490"/>
                </a:lnTo>
                <a:lnTo>
                  <a:pt x="109" y="1487"/>
                </a:lnTo>
                <a:lnTo>
                  <a:pt x="106" y="1483"/>
                </a:lnTo>
                <a:lnTo>
                  <a:pt x="103" y="1482"/>
                </a:lnTo>
                <a:lnTo>
                  <a:pt x="103" y="1482"/>
                </a:lnTo>
                <a:lnTo>
                  <a:pt x="103" y="1473"/>
                </a:lnTo>
                <a:lnTo>
                  <a:pt x="103" y="1470"/>
                </a:lnTo>
                <a:lnTo>
                  <a:pt x="103" y="1468"/>
                </a:lnTo>
                <a:lnTo>
                  <a:pt x="104" y="1468"/>
                </a:lnTo>
                <a:lnTo>
                  <a:pt x="104" y="1468"/>
                </a:lnTo>
                <a:lnTo>
                  <a:pt x="104" y="1468"/>
                </a:lnTo>
                <a:lnTo>
                  <a:pt x="106" y="1465"/>
                </a:lnTo>
                <a:lnTo>
                  <a:pt x="109" y="1455"/>
                </a:lnTo>
                <a:lnTo>
                  <a:pt x="114" y="1438"/>
                </a:lnTo>
                <a:lnTo>
                  <a:pt x="114" y="1438"/>
                </a:lnTo>
                <a:lnTo>
                  <a:pt x="149" y="1423"/>
                </a:lnTo>
                <a:lnTo>
                  <a:pt x="149" y="1423"/>
                </a:lnTo>
                <a:lnTo>
                  <a:pt x="154" y="1422"/>
                </a:lnTo>
                <a:lnTo>
                  <a:pt x="161" y="1417"/>
                </a:lnTo>
                <a:lnTo>
                  <a:pt x="172" y="1405"/>
                </a:lnTo>
                <a:lnTo>
                  <a:pt x="187" y="1392"/>
                </a:lnTo>
                <a:lnTo>
                  <a:pt x="202" y="1380"/>
                </a:lnTo>
                <a:lnTo>
                  <a:pt x="202" y="1380"/>
                </a:lnTo>
                <a:lnTo>
                  <a:pt x="232" y="1357"/>
                </a:lnTo>
                <a:lnTo>
                  <a:pt x="249" y="1344"/>
                </a:lnTo>
                <a:lnTo>
                  <a:pt x="197" y="1482"/>
                </a:lnTo>
                <a:lnTo>
                  <a:pt x="182" y="1508"/>
                </a:lnTo>
                <a:lnTo>
                  <a:pt x="182" y="1508"/>
                </a:lnTo>
                <a:lnTo>
                  <a:pt x="174" y="1508"/>
                </a:lnTo>
                <a:lnTo>
                  <a:pt x="166" y="1510"/>
                </a:lnTo>
                <a:lnTo>
                  <a:pt x="159" y="1515"/>
                </a:lnTo>
                <a:lnTo>
                  <a:pt x="159" y="1515"/>
                </a:lnTo>
                <a:lnTo>
                  <a:pt x="156" y="1518"/>
                </a:lnTo>
                <a:lnTo>
                  <a:pt x="153" y="1525"/>
                </a:lnTo>
                <a:lnTo>
                  <a:pt x="149" y="1540"/>
                </a:lnTo>
                <a:lnTo>
                  <a:pt x="148" y="1555"/>
                </a:lnTo>
                <a:lnTo>
                  <a:pt x="148" y="1563"/>
                </a:lnTo>
                <a:lnTo>
                  <a:pt x="148" y="1563"/>
                </a:lnTo>
                <a:lnTo>
                  <a:pt x="154" y="1573"/>
                </a:lnTo>
                <a:lnTo>
                  <a:pt x="159" y="1581"/>
                </a:lnTo>
                <a:lnTo>
                  <a:pt x="159" y="1581"/>
                </a:lnTo>
                <a:lnTo>
                  <a:pt x="113" y="1656"/>
                </a:lnTo>
                <a:lnTo>
                  <a:pt x="113" y="1656"/>
                </a:lnTo>
                <a:lnTo>
                  <a:pt x="106" y="1681"/>
                </a:lnTo>
                <a:lnTo>
                  <a:pt x="99" y="1702"/>
                </a:lnTo>
                <a:lnTo>
                  <a:pt x="99" y="1702"/>
                </a:lnTo>
                <a:lnTo>
                  <a:pt x="98" y="1714"/>
                </a:lnTo>
                <a:lnTo>
                  <a:pt x="96" y="1742"/>
                </a:lnTo>
                <a:lnTo>
                  <a:pt x="96" y="1757"/>
                </a:lnTo>
                <a:lnTo>
                  <a:pt x="98" y="1770"/>
                </a:lnTo>
                <a:lnTo>
                  <a:pt x="101" y="1782"/>
                </a:lnTo>
                <a:lnTo>
                  <a:pt x="104" y="1785"/>
                </a:lnTo>
                <a:lnTo>
                  <a:pt x="108" y="1789"/>
                </a:lnTo>
                <a:lnTo>
                  <a:pt x="108" y="1789"/>
                </a:lnTo>
                <a:lnTo>
                  <a:pt x="159" y="1815"/>
                </a:lnTo>
                <a:lnTo>
                  <a:pt x="159" y="1815"/>
                </a:lnTo>
                <a:lnTo>
                  <a:pt x="171" y="1812"/>
                </a:lnTo>
                <a:lnTo>
                  <a:pt x="189" y="1805"/>
                </a:lnTo>
                <a:lnTo>
                  <a:pt x="189" y="1805"/>
                </a:lnTo>
                <a:lnTo>
                  <a:pt x="192" y="1802"/>
                </a:lnTo>
                <a:lnTo>
                  <a:pt x="191" y="1799"/>
                </a:lnTo>
                <a:lnTo>
                  <a:pt x="189" y="1795"/>
                </a:lnTo>
                <a:lnTo>
                  <a:pt x="186" y="1792"/>
                </a:lnTo>
                <a:lnTo>
                  <a:pt x="174" y="1782"/>
                </a:lnTo>
                <a:lnTo>
                  <a:pt x="174" y="1782"/>
                </a:lnTo>
                <a:lnTo>
                  <a:pt x="184" y="1782"/>
                </a:lnTo>
                <a:lnTo>
                  <a:pt x="197" y="1782"/>
                </a:lnTo>
                <a:lnTo>
                  <a:pt x="216" y="1779"/>
                </a:lnTo>
                <a:lnTo>
                  <a:pt x="216" y="1779"/>
                </a:lnTo>
                <a:lnTo>
                  <a:pt x="234" y="1775"/>
                </a:lnTo>
                <a:lnTo>
                  <a:pt x="242" y="1772"/>
                </a:lnTo>
                <a:lnTo>
                  <a:pt x="245" y="1769"/>
                </a:lnTo>
                <a:lnTo>
                  <a:pt x="247" y="1764"/>
                </a:lnTo>
                <a:lnTo>
                  <a:pt x="247" y="1764"/>
                </a:lnTo>
                <a:lnTo>
                  <a:pt x="245" y="1762"/>
                </a:lnTo>
                <a:lnTo>
                  <a:pt x="242" y="1759"/>
                </a:lnTo>
                <a:lnTo>
                  <a:pt x="234" y="1756"/>
                </a:lnTo>
                <a:lnTo>
                  <a:pt x="221" y="1754"/>
                </a:lnTo>
                <a:lnTo>
                  <a:pt x="221" y="1754"/>
                </a:lnTo>
                <a:lnTo>
                  <a:pt x="224" y="1752"/>
                </a:lnTo>
                <a:lnTo>
                  <a:pt x="231" y="1751"/>
                </a:lnTo>
                <a:lnTo>
                  <a:pt x="239" y="1751"/>
                </a:lnTo>
                <a:lnTo>
                  <a:pt x="239" y="1751"/>
                </a:lnTo>
                <a:lnTo>
                  <a:pt x="247" y="1749"/>
                </a:lnTo>
                <a:lnTo>
                  <a:pt x="254" y="1746"/>
                </a:lnTo>
                <a:lnTo>
                  <a:pt x="259" y="1742"/>
                </a:lnTo>
                <a:lnTo>
                  <a:pt x="259" y="1742"/>
                </a:lnTo>
                <a:lnTo>
                  <a:pt x="267" y="1764"/>
                </a:lnTo>
                <a:lnTo>
                  <a:pt x="267" y="1764"/>
                </a:lnTo>
                <a:lnTo>
                  <a:pt x="270" y="1787"/>
                </a:lnTo>
                <a:lnTo>
                  <a:pt x="275" y="1837"/>
                </a:lnTo>
                <a:lnTo>
                  <a:pt x="284" y="1940"/>
                </a:lnTo>
                <a:lnTo>
                  <a:pt x="284" y="1940"/>
                </a:lnTo>
                <a:lnTo>
                  <a:pt x="287" y="1961"/>
                </a:lnTo>
                <a:lnTo>
                  <a:pt x="292" y="1990"/>
                </a:lnTo>
                <a:lnTo>
                  <a:pt x="307" y="2056"/>
                </a:lnTo>
                <a:lnTo>
                  <a:pt x="322" y="2118"/>
                </a:lnTo>
                <a:lnTo>
                  <a:pt x="330" y="2156"/>
                </a:lnTo>
                <a:lnTo>
                  <a:pt x="330" y="2156"/>
                </a:lnTo>
                <a:lnTo>
                  <a:pt x="332" y="2177"/>
                </a:lnTo>
                <a:lnTo>
                  <a:pt x="330" y="2204"/>
                </a:lnTo>
                <a:lnTo>
                  <a:pt x="327" y="2232"/>
                </a:lnTo>
                <a:lnTo>
                  <a:pt x="322" y="2262"/>
                </a:lnTo>
                <a:lnTo>
                  <a:pt x="322" y="2262"/>
                </a:lnTo>
                <a:lnTo>
                  <a:pt x="322" y="2279"/>
                </a:lnTo>
                <a:lnTo>
                  <a:pt x="322" y="2299"/>
                </a:lnTo>
                <a:lnTo>
                  <a:pt x="325" y="2345"/>
                </a:lnTo>
                <a:lnTo>
                  <a:pt x="338" y="2436"/>
                </a:lnTo>
                <a:lnTo>
                  <a:pt x="338" y="2436"/>
                </a:lnTo>
                <a:lnTo>
                  <a:pt x="343" y="2481"/>
                </a:lnTo>
                <a:lnTo>
                  <a:pt x="345" y="2526"/>
                </a:lnTo>
                <a:lnTo>
                  <a:pt x="347" y="2576"/>
                </a:lnTo>
                <a:lnTo>
                  <a:pt x="347" y="2576"/>
                </a:lnTo>
                <a:lnTo>
                  <a:pt x="338" y="2598"/>
                </a:lnTo>
                <a:lnTo>
                  <a:pt x="333" y="2617"/>
                </a:lnTo>
                <a:lnTo>
                  <a:pt x="332" y="2627"/>
                </a:lnTo>
                <a:lnTo>
                  <a:pt x="330" y="2637"/>
                </a:lnTo>
                <a:lnTo>
                  <a:pt x="330" y="2637"/>
                </a:lnTo>
                <a:lnTo>
                  <a:pt x="332" y="2646"/>
                </a:lnTo>
                <a:lnTo>
                  <a:pt x="333" y="2651"/>
                </a:lnTo>
                <a:lnTo>
                  <a:pt x="335" y="2654"/>
                </a:lnTo>
                <a:lnTo>
                  <a:pt x="338" y="2656"/>
                </a:lnTo>
                <a:lnTo>
                  <a:pt x="343" y="2657"/>
                </a:lnTo>
                <a:lnTo>
                  <a:pt x="348" y="2659"/>
                </a:lnTo>
                <a:lnTo>
                  <a:pt x="352" y="2664"/>
                </a:lnTo>
                <a:lnTo>
                  <a:pt x="352" y="2664"/>
                </a:lnTo>
                <a:lnTo>
                  <a:pt x="357" y="2676"/>
                </a:lnTo>
                <a:lnTo>
                  <a:pt x="362" y="2689"/>
                </a:lnTo>
                <a:lnTo>
                  <a:pt x="365" y="2702"/>
                </a:lnTo>
                <a:lnTo>
                  <a:pt x="372" y="2715"/>
                </a:lnTo>
                <a:lnTo>
                  <a:pt x="372" y="2715"/>
                </a:lnTo>
                <a:lnTo>
                  <a:pt x="373" y="2719"/>
                </a:lnTo>
                <a:lnTo>
                  <a:pt x="373" y="2722"/>
                </a:lnTo>
                <a:lnTo>
                  <a:pt x="370" y="2730"/>
                </a:lnTo>
                <a:lnTo>
                  <a:pt x="365" y="2739"/>
                </a:lnTo>
                <a:lnTo>
                  <a:pt x="360" y="2749"/>
                </a:lnTo>
                <a:lnTo>
                  <a:pt x="347" y="2762"/>
                </a:lnTo>
                <a:lnTo>
                  <a:pt x="340" y="2769"/>
                </a:lnTo>
                <a:lnTo>
                  <a:pt x="325" y="2769"/>
                </a:lnTo>
                <a:lnTo>
                  <a:pt x="325" y="2769"/>
                </a:lnTo>
                <a:lnTo>
                  <a:pt x="317" y="2767"/>
                </a:lnTo>
                <a:lnTo>
                  <a:pt x="297" y="2765"/>
                </a:lnTo>
                <a:lnTo>
                  <a:pt x="272" y="2767"/>
                </a:lnTo>
                <a:lnTo>
                  <a:pt x="260" y="2769"/>
                </a:lnTo>
                <a:lnTo>
                  <a:pt x="249" y="2770"/>
                </a:lnTo>
                <a:lnTo>
                  <a:pt x="249" y="2770"/>
                </a:lnTo>
                <a:lnTo>
                  <a:pt x="240" y="2774"/>
                </a:lnTo>
                <a:lnTo>
                  <a:pt x="232" y="2779"/>
                </a:lnTo>
                <a:lnTo>
                  <a:pt x="227" y="2782"/>
                </a:lnTo>
                <a:lnTo>
                  <a:pt x="224" y="2785"/>
                </a:lnTo>
                <a:lnTo>
                  <a:pt x="221" y="2792"/>
                </a:lnTo>
                <a:lnTo>
                  <a:pt x="221" y="2797"/>
                </a:lnTo>
                <a:lnTo>
                  <a:pt x="221" y="2797"/>
                </a:lnTo>
                <a:lnTo>
                  <a:pt x="217" y="2802"/>
                </a:lnTo>
                <a:lnTo>
                  <a:pt x="212" y="2807"/>
                </a:lnTo>
                <a:lnTo>
                  <a:pt x="209" y="2813"/>
                </a:lnTo>
                <a:lnTo>
                  <a:pt x="207" y="2817"/>
                </a:lnTo>
                <a:lnTo>
                  <a:pt x="207" y="2822"/>
                </a:lnTo>
                <a:lnTo>
                  <a:pt x="207" y="2822"/>
                </a:lnTo>
                <a:lnTo>
                  <a:pt x="211" y="2827"/>
                </a:lnTo>
                <a:lnTo>
                  <a:pt x="216" y="2833"/>
                </a:lnTo>
                <a:lnTo>
                  <a:pt x="231" y="2850"/>
                </a:lnTo>
                <a:lnTo>
                  <a:pt x="240" y="2858"/>
                </a:lnTo>
                <a:lnTo>
                  <a:pt x="252" y="2867"/>
                </a:lnTo>
                <a:lnTo>
                  <a:pt x="264" y="2873"/>
                </a:lnTo>
                <a:lnTo>
                  <a:pt x="275" y="2880"/>
                </a:lnTo>
                <a:lnTo>
                  <a:pt x="275" y="2880"/>
                </a:lnTo>
                <a:lnTo>
                  <a:pt x="304" y="2888"/>
                </a:lnTo>
                <a:lnTo>
                  <a:pt x="333" y="2895"/>
                </a:lnTo>
                <a:lnTo>
                  <a:pt x="360" y="2900"/>
                </a:lnTo>
                <a:lnTo>
                  <a:pt x="372" y="2901"/>
                </a:lnTo>
                <a:lnTo>
                  <a:pt x="372" y="2901"/>
                </a:lnTo>
                <a:lnTo>
                  <a:pt x="395" y="2908"/>
                </a:lnTo>
                <a:lnTo>
                  <a:pt x="416" y="2915"/>
                </a:lnTo>
                <a:lnTo>
                  <a:pt x="416" y="2915"/>
                </a:lnTo>
                <a:lnTo>
                  <a:pt x="456" y="2920"/>
                </a:lnTo>
                <a:lnTo>
                  <a:pt x="489" y="2923"/>
                </a:lnTo>
                <a:lnTo>
                  <a:pt x="504" y="2923"/>
                </a:lnTo>
                <a:lnTo>
                  <a:pt x="516" y="2921"/>
                </a:lnTo>
                <a:lnTo>
                  <a:pt x="516" y="2921"/>
                </a:lnTo>
                <a:lnTo>
                  <a:pt x="527" y="2920"/>
                </a:lnTo>
                <a:lnTo>
                  <a:pt x="537" y="2916"/>
                </a:lnTo>
                <a:lnTo>
                  <a:pt x="557" y="2908"/>
                </a:lnTo>
                <a:lnTo>
                  <a:pt x="577" y="2895"/>
                </a:lnTo>
                <a:lnTo>
                  <a:pt x="577" y="2895"/>
                </a:lnTo>
                <a:lnTo>
                  <a:pt x="576" y="2880"/>
                </a:lnTo>
                <a:lnTo>
                  <a:pt x="576" y="2880"/>
                </a:lnTo>
                <a:lnTo>
                  <a:pt x="574" y="2877"/>
                </a:lnTo>
                <a:lnTo>
                  <a:pt x="571" y="2873"/>
                </a:lnTo>
                <a:lnTo>
                  <a:pt x="566" y="2872"/>
                </a:lnTo>
                <a:lnTo>
                  <a:pt x="566" y="2872"/>
                </a:lnTo>
                <a:lnTo>
                  <a:pt x="567" y="2848"/>
                </a:lnTo>
                <a:lnTo>
                  <a:pt x="569" y="2823"/>
                </a:lnTo>
                <a:lnTo>
                  <a:pt x="569" y="2823"/>
                </a:lnTo>
                <a:lnTo>
                  <a:pt x="576" y="2825"/>
                </a:lnTo>
                <a:lnTo>
                  <a:pt x="592" y="2833"/>
                </a:lnTo>
                <a:lnTo>
                  <a:pt x="614" y="2842"/>
                </a:lnTo>
                <a:lnTo>
                  <a:pt x="637" y="2848"/>
                </a:lnTo>
                <a:lnTo>
                  <a:pt x="637" y="2848"/>
                </a:lnTo>
                <a:lnTo>
                  <a:pt x="660" y="2853"/>
                </a:lnTo>
                <a:lnTo>
                  <a:pt x="685" y="2855"/>
                </a:lnTo>
                <a:lnTo>
                  <a:pt x="712" y="2857"/>
                </a:lnTo>
                <a:lnTo>
                  <a:pt x="712" y="2857"/>
                </a:lnTo>
                <a:lnTo>
                  <a:pt x="726" y="2858"/>
                </a:lnTo>
                <a:lnTo>
                  <a:pt x="738" y="2860"/>
                </a:lnTo>
                <a:lnTo>
                  <a:pt x="746" y="2863"/>
                </a:lnTo>
                <a:lnTo>
                  <a:pt x="746" y="2863"/>
                </a:lnTo>
                <a:lnTo>
                  <a:pt x="760" y="2867"/>
                </a:lnTo>
                <a:lnTo>
                  <a:pt x="785" y="2872"/>
                </a:lnTo>
                <a:lnTo>
                  <a:pt x="813" y="2878"/>
                </a:lnTo>
                <a:lnTo>
                  <a:pt x="841" y="2881"/>
                </a:lnTo>
                <a:lnTo>
                  <a:pt x="841" y="2881"/>
                </a:lnTo>
                <a:lnTo>
                  <a:pt x="862" y="2881"/>
                </a:lnTo>
                <a:lnTo>
                  <a:pt x="877" y="2880"/>
                </a:lnTo>
                <a:lnTo>
                  <a:pt x="887" y="2877"/>
                </a:lnTo>
                <a:lnTo>
                  <a:pt x="894" y="2872"/>
                </a:lnTo>
                <a:lnTo>
                  <a:pt x="894" y="2872"/>
                </a:lnTo>
                <a:lnTo>
                  <a:pt x="902" y="2865"/>
                </a:lnTo>
                <a:lnTo>
                  <a:pt x="906" y="2863"/>
                </a:lnTo>
                <a:lnTo>
                  <a:pt x="922" y="2858"/>
                </a:lnTo>
                <a:lnTo>
                  <a:pt x="922" y="2858"/>
                </a:lnTo>
                <a:lnTo>
                  <a:pt x="921" y="2838"/>
                </a:lnTo>
                <a:lnTo>
                  <a:pt x="921" y="2838"/>
                </a:lnTo>
                <a:lnTo>
                  <a:pt x="919" y="2832"/>
                </a:lnTo>
                <a:lnTo>
                  <a:pt x="916" y="2827"/>
                </a:lnTo>
                <a:lnTo>
                  <a:pt x="912" y="2823"/>
                </a:lnTo>
                <a:lnTo>
                  <a:pt x="911" y="2822"/>
                </a:lnTo>
                <a:lnTo>
                  <a:pt x="911" y="2822"/>
                </a:lnTo>
                <a:lnTo>
                  <a:pt x="909" y="2813"/>
                </a:lnTo>
                <a:lnTo>
                  <a:pt x="909" y="2797"/>
                </a:lnTo>
                <a:lnTo>
                  <a:pt x="907" y="2772"/>
                </a:lnTo>
                <a:lnTo>
                  <a:pt x="894" y="2724"/>
                </a:lnTo>
                <a:lnTo>
                  <a:pt x="894" y="2724"/>
                </a:lnTo>
                <a:lnTo>
                  <a:pt x="843" y="2355"/>
                </a:lnTo>
                <a:lnTo>
                  <a:pt x="843" y="2355"/>
                </a:lnTo>
                <a:lnTo>
                  <a:pt x="839" y="2343"/>
                </a:lnTo>
                <a:lnTo>
                  <a:pt x="831" y="2315"/>
                </a:lnTo>
                <a:lnTo>
                  <a:pt x="821" y="2270"/>
                </a:lnTo>
                <a:lnTo>
                  <a:pt x="816" y="2240"/>
                </a:lnTo>
                <a:lnTo>
                  <a:pt x="813" y="2207"/>
                </a:lnTo>
                <a:lnTo>
                  <a:pt x="813" y="2207"/>
                </a:lnTo>
                <a:lnTo>
                  <a:pt x="809" y="2189"/>
                </a:lnTo>
                <a:lnTo>
                  <a:pt x="806" y="2172"/>
                </a:lnTo>
                <a:lnTo>
                  <a:pt x="798" y="2144"/>
                </a:lnTo>
                <a:lnTo>
                  <a:pt x="788" y="2121"/>
                </a:lnTo>
                <a:lnTo>
                  <a:pt x="778" y="2101"/>
                </a:lnTo>
                <a:lnTo>
                  <a:pt x="768" y="2086"/>
                </a:lnTo>
                <a:lnTo>
                  <a:pt x="758" y="2074"/>
                </a:lnTo>
                <a:lnTo>
                  <a:pt x="751" y="2064"/>
                </a:lnTo>
                <a:lnTo>
                  <a:pt x="746" y="2059"/>
                </a:lnTo>
                <a:lnTo>
                  <a:pt x="746" y="2059"/>
                </a:lnTo>
                <a:lnTo>
                  <a:pt x="743" y="2051"/>
                </a:lnTo>
                <a:lnTo>
                  <a:pt x="743" y="2045"/>
                </a:lnTo>
                <a:lnTo>
                  <a:pt x="746" y="2025"/>
                </a:lnTo>
                <a:lnTo>
                  <a:pt x="746" y="2025"/>
                </a:lnTo>
                <a:lnTo>
                  <a:pt x="748" y="2013"/>
                </a:lnTo>
                <a:lnTo>
                  <a:pt x="746" y="2005"/>
                </a:lnTo>
                <a:lnTo>
                  <a:pt x="745" y="1993"/>
                </a:lnTo>
                <a:lnTo>
                  <a:pt x="746" y="1975"/>
                </a:lnTo>
                <a:lnTo>
                  <a:pt x="746" y="1975"/>
                </a:lnTo>
                <a:lnTo>
                  <a:pt x="748" y="1963"/>
                </a:lnTo>
                <a:lnTo>
                  <a:pt x="748" y="1952"/>
                </a:lnTo>
                <a:lnTo>
                  <a:pt x="748" y="1927"/>
                </a:lnTo>
                <a:lnTo>
                  <a:pt x="746" y="1905"/>
                </a:lnTo>
                <a:lnTo>
                  <a:pt x="746" y="1887"/>
                </a:lnTo>
                <a:lnTo>
                  <a:pt x="746" y="1887"/>
                </a:lnTo>
                <a:lnTo>
                  <a:pt x="753" y="1854"/>
                </a:lnTo>
                <a:lnTo>
                  <a:pt x="756" y="1837"/>
                </a:lnTo>
                <a:lnTo>
                  <a:pt x="760" y="1820"/>
                </a:lnTo>
                <a:lnTo>
                  <a:pt x="760" y="1820"/>
                </a:lnTo>
                <a:lnTo>
                  <a:pt x="770" y="1701"/>
                </a:lnTo>
                <a:lnTo>
                  <a:pt x="770" y="1701"/>
                </a:lnTo>
                <a:lnTo>
                  <a:pt x="775" y="1676"/>
                </a:lnTo>
                <a:lnTo>
                  <a:pt x="781" y="1654"/>
                </a:lnTo>
                <a:lnTo>
                  <a:pt x="788" y="1638"/>
                </a:lnTo>
                <a:lnTo>
                  <a:pt x="788" y="1638"/>
                </a:lnTo>
                <a:lnTo>
                  <a:pt x="796" y="1608"/>
                </a:lnTo>
                <a:lnTo>
                  <a:pt x="808" y="1560"/>
                </a:lnTo>
                <a:lnTo>
                  <a:pt x="818" y="1510"/>
                </a:lnTo>
                <a:lnTo>
                  <a:pt x="819" y="1490"/>
                </a:lnTo>
                <a:lnTo>
                  <a:pt x="819" y="1477"/>
                </a:lnTo>
                <a:lnTo>
                  <a:pt x="819" y="1477"/>
                </a:lnTo>
                <a:lnTo>
                  <a:pt x="819" y="1437"/>
                </a:lnTo>
                <a:lnTo>
                  <a:pt x="819" y="1372"/>
                </a:lnTo>
                <a:lnTo>
                  <a:pt x="819" y="1281"/>
                </a:lnTo>
                <a:lnTo>
                  <a:pt x="819" y="1281"/>
                </a:lnTo>
                <a:lnTo>
                  <a:pt x="821" y="1274"/>
                </a:lnTo>
                <a:lnTo>
                  <a:pt x="824" y="1264"/>
                </a:lnTo>
                <a:lnTo>
                  <a:pt x="833" y="1239"/>
                </a:lnTo>
                <a:lnTo>
                  <a:pt x="833" y="1239"/>
                </a:lnTo>
                <a:lnTo>
                  <a:pt x="843" y="1214"/>
                </a:lnTo>
                <a:lnTo>
                  <a:pt x="846" y="1201"/>
                </a:lnTo>
                <a:lnTo>
                  <a:pt x="846" y="1183"/>
                </a:lnTo>
                <a:lnTo>
                  <a:pt x="846" y="1183"/>
                </a:lnTo>
                <a:lnTo>
                  <a:pt x="848" y="1173"/>
                </a:lnTo>
                <a:lnTo>
                  <a:pt x="849" y="1168"/>
                </a:lnTo>
                <a:lnTo>
                  <a:pt x="851" y="1163"/>
                </a:lnTo>
                <a:lnTo>
                  <a:pt x="853" y="1161"/>
                </a:lnTo>
                <a:lnTo>
                  <a:pt x="859" y="1158"/>
                </a:lnTo>
                <a:lnTo>
                  <a:pt x="862" y="1156"/>
                </a:lnTo>
                <a:lnTo>
                  <a:pt x="866" y="1153"/>
                </a:lnTo>
                <a:lnTo>
                  <a:pt x="866" y="1153"/>
                </a:lnTo>
                <a:lnTo>
                  <a:pt x="867" y="1151"/>
                </a:lnTo>
                <a:lnTo>
                  <a:pt x="867" y="1148"/>
                </a:lnTo>
                <a:lnTo>
                  <a:pt x="867" y="1139"/>
                </a:lnTo>
                <a:lnTo>
                  <a:pt x="861" y="1124"/>
                </a:lnTo>
                <a:lnTo>
                  <a:pt x="861" y="1124"/>
                </a:lnTo>
                <a:lnTo>
                  <a:pt x="862" y="1113"/>
                </a:lnTo>
                <a:lnTo>
                  <a:pt x="867" y="1086"/>
                </a:lnTo>
                <a:lnTo>
                  <a:pt x="884" y="1013"/>
                </a:lnTo>
                <a:lnTo>
                  <a:pt x="902" y="938"/>
                </a:lnTo>
                <a:lnTo>
                  <a:pt x="907" y="912"/>
                </a:lnTo>
                <a:lnTo>
                  <a:pt x="911" y="899"/>
                </a:lnTo>
                <a:lnTo>
                  <a:pt x="911" y="899"/>
                </a:lnTo>
                <a:lnTo>
                  <a:pt x="906" y="869"/>
                </a:lnTo>
                <a:lnTo>
                  <a:pt x="894" y="814"/>
                </a:lnTo>
                <a:lnTo>
                  <a:pt x="877" y="731"/>
                </a:lnTo>
                <a:lnTo>
                  <a:pt x="877" y="731"/>
                </a:lnTo>
                <a:lnTo>
                  <a:pt x="861" y="666"/>
                </a:lnTo>
                <a:lnTo>
                  <a:pt x="848" y="621"/>
                </a:lnTo>
                <a:lnTo>
                  <a:pt x="841" y="605"/>
                </a:lnTo>
                <a:lnTo>
                  <a:pt x="836" y="591"/>
                </a:lnTo>
                <a:lnTo>
                  <a:pt x="836" y="591"/>
                </a:lnTo>
                <a:lnTo>
                  <a:pt x="831" y="585"/>
                </a:lnTo>
                <a:lnTo>
                  <a:pt x="823" y="578"/>
                </a:lnTo>
                <a:lnTo>
                  <a:pt x="813" y="575"/>
                </a:lnTo>
                <a:lnTo>
                  <a:pt x="803" y="571"/>
                </a:lnTo>
                <a:lnTo>
                  <a:pt x="785" y="570"/>
                </a:lnTo>
                <a:lnTo>
                  <a:pt x="778" y="570"/>
                </a:lnTo>
                <a:lnTo>
                  <a:pt x="778" y="570"/>
                </a:lnTo>
                <a:lnTo>
                  <a:pt x="755" y="552"/>
                </a:lnTo>
                <a:lnTo>
                  <a:pt x="736" y="537"/>
                </a:lnTo>
                <a:lnTo>
                  <a:pt x="721" y="523"/>
                </a:lnTo>
                <a:lnTo>
                  <a:pt x="721" y="523"/>
                </a:lnTo>
                <a:lnTo>
                  <a:pt x="717" y="517"/>
                </a:lnTo>
                <a:lnTo>
                  <a:pt x="712" y="507"/>
                </a:lnTo>
                <a:lnTo>
                  <a:pt x="700" y="480"/>
                </a:lnTo>
                <a:lnTo>
                  <a:pt x="690" y="455"/>
                </a:lnTo>
                <a:lnTo>
                  <a:pt x="683" y="435"/>
                </a:lnTo>
                <a:lnTo>
                  <a:pt x="683" y="435"/>
                </a:lnTo>
                <a:lnTo>
                  <a:pt x="680" y="429"/>
                </a:lnTo>
                <a:lnTo>
                  <a:pt x="678" y="427"/>
                </a:lnTo>
                <a:lnTo>
                  <a:pt x="677" y="427"/>
                </a:lnTo>
                <a:lnTo>
                  <a:pt x="675" y="429"/>
                </a:lnTo>
                <a:lnTo>
                  <a:pt x="673" y="430"/>
                </a:lnTo>
                <a:lnTo>
                  <a:pt x="673" y="430"/>
                </a:lnTo>
                <a:lnTo>
                  <a:pt x="682" y="407"/>
                </a:lnTo>
                <a:lnTo>
                  <a:pt x="682" y="407"/>
                </a:lnTo>
                <a:lnTo>
                  <a:pt x="692" y="377"/>
                </a:lnTo>
                <a:lnTo>
                  <a:pt x="707" y="331"/>
                </a:lnTo>
                <a:lnTo>
                  <a:pt x="707" y="331"/>
                </a:lnTo>
                <a:lnTo>
                  <a:pt x="708" y="324"/>
                </a:lnTo>
                <a:lnTo>
                  <a:pt x="710" y="321"/>
                </a:lnTo>
                <a:lnTo>
                  <a:pt x="713" y="319"/>
                </a:lnTo>
                <a:lnTo>
                  <a:pt x="715" y="317"/>
                </a:lnTo>
                <a:lnTo>
                  <a:pt x="720" y="319"/>
                </a:lnTo>
                <a:lnTo>
                  <a:pt x="721" y="319"/>
                </a:lnTo>
                <a:lnTo>
                  <a:pt x="725" y="317"/>
                </a:lnTo>
                <a:lnTo>
                  <a:pt x="725" y="317"/>
                </a:lnTo>
                <a:lnTo>
                  <a:pt x="726" y="314"/>
                </a:lnTo>
                <a:lnTo>
                  <a:pt x="728" y="306"/>
                </a:lnTo>
                <a:lnTo>
                  <a:pt x="728" y="288"/>
                </a:lnTo>
                <a:lnTo>
                  <a:pt x="728" y="273"/>
                </a:lnTo>
                <a:lnTo>
                  <a:pt x="728" y="269"/>
                </a:lnTo>
                <a:lnTo>
                  <a:pt x="728" y="269"/>
                </a:lnTo>
                <a:lnTo>
                  <a:pt x="728" y="269"/>
                </a:lnTo>
                <a:lnTo>
                  <a:pt x="730" y="271"/>
                </a:lnTo>
                <a:lnTo>
                  <a:pt x="730" y="271"/>
                </a:lnTo>
                <a:lnTo>
                  <a:pt x="730" y="268"/>
                </a:lnTo>
                <a:lnTo>
                  <a:pt x="731" y="251"/>
                </a:lnTo>
                <a:lnTo>
                  <a:pt x="731" y="231"/>
                </a:lnTo>
                <a:lnTo>
                  <a:pt x="730" y="214"/>
                </a:lnTo>
                <a:lnTo>
                  <a:pt x="730" y="214"/>
                </a:lnTo>
                <a:lnTo>
                  <a:pt x="721" y="180"/>
                </a:lnTo>
                <a:lnTo>
                  <a:pt x="720" y="165"/>
                </a:lnTo>
                <a:lnTo>
                  <a:pt x="720" y="161"/>
                </a:lnTo>
                <a:lnTo>
                  <a:pt x="721" y="161"/>
                </a:lnTo>
                <a:lnTo>
                  <a:pt x="721" y="161"/>
                </a:lnTo>
                <a:lnTo>
                  <a:pt x="721" y="161"/>
                </a:lnTo>
                <a:lnTo>
                  <a:pt x="723" y="161"/>
                </a:lnTo>
                <a:lnTo>
                  <a:pt x="723" y="161"/>
                </a:lnTo>
                <a:lnTo>
                  <a:pt x="720" y="153"/>
                </a:lnTo>
                <a:lnTo>
                  <a:pt x="708" y="128"/>
                </a:lnTo>
                <a:lnTo>
                  <a:pt x="692" y="98"/>
                </a:lnTo>
                <a:lnTo>
                  <a:pt x="682" y="85"/>
                </a:lnTo>
                <a:lnTo>
                  <a:pt x="673" y="75"/>
                </a:lnTo>
                <a:lnTo>
                  <a:pt x="673" y="75"/>
                </a:lnTo>
                <a:lnTo>
                  <a:pt x="662" y="63"/>
                </a:lnTo>
                <a:lnTo>
                  <a:pt x="658" y="58"/>
                </a:lnTo>
                <a:lnTo>
                  <a:pt x="655" y="53"/>
                </a:lnTo>
                <a:lnTo>
                  <a:pt x="655" y="50"/>
                </a:lnTo>
                <a:lnTo>
                  <a:pt x="655" y="47"/>
                </a:lnTo>
                <a:lnTo>
                  <a:pt x="658" y="42"/>
                </a:lnTo>
                <a:lnTo>
                  <a:pt x="658" y="42"/>
                </a:lnTo>
                <a:lnTo>
                  <a:pt x="658" y="42"/>
                </a:lnTo>
                <a:lnTo>
                  <a:pt x="657" y="42"/>
                </a:lnTo>
                <a:lnTo>
                  <a:pt x="647" y="40"/>
                </a:lnTo>
                <a:lnTo>
                  <a:pt x="614" y="37"/>
                </a:lnTo>
                <a:lnTo>
                  <a:pt x="561" y="35"/>
                </a:lnTo>
                <a:lnTo>
                  <a:pt x="561" y="35"/>
                </a:lnTo>
                <a:lnTo>
                  <a:pt x="561" y="33"/>
                </a:lnTo>
                <a:lnTo>
                  <a:pt x="564" y="32"/>
                </a:lnTo>
                <a:lnTo>
                  <a:pt x="574" y="25"/>
                </a:lnTo>
                <a:lnTo>
                  <a:pt x="581" y="18"/>
                </a:lnTo>
                <a:lnTo>
                  <a:pt x="581" y="17"/>
                </a:lnTo>
                <a:lnTo>
                  <a:pt x="577" y="15"/>
                </a:lnTo>
                <a:lnTo>
                  <a:pt x="577" y="15"/>
                </a:lnTo>
                <a:lnTo>
                  <a:pt x="562" y="17"/>
                </a:lnTo>
                <a:lnTo>
                  <a:pt x="544" y="20"/>
                </a:lnTo>
                <a:lnTo>
                  <a:pt x="526" y="25"/>
                </a:lnTo>
                <a:lnTo>
                  <a:pt x="511" y="30"/>
                </a:lnTo>
                <a:lnTo>
                  <a:pt x="511" y="30"/>
                </a:lnTo>
                <a:lnTo>
                  <a:pt x="506" y="30"/>
                </a:lnTo>
                <a:lnTo>
                  <a:pt x="506" y="28"/>
                </a:lnTo>
                <a:lnTo>
                  <a:pt x="511" y="20"/>
                </a:lnTo>
                <a:lnTo>
                  <a:pt x="526" y="2"/>
                </a:lnTo>
                <a:lnTo>
                  <a:pt x="526" y="2"/>
                </a:lnTo>
                <a:lnTo>
                  <a:pt x="526" y="0"/>
                </a:lnTo>
                <a:lnTo>
                  <a:pt x="526" y="0"/>
                </a:lnTo>
                <a:lnTo>
                  <a:pt x="521" y="0"/>
                </a:lnTo>
                <a:lnTo>
                  <a:pt x="504" y="5"/>
                </a:lnTo>
                <a:lnTo>
                  <a:pt x="484" y="12"/>
                </a:lnTo>
                <a:lnTo>
                  <a:pt x="471" y="18"/>
                </a:lnTo>
                <a:lnTo>
                  <a:pt x="471" y="18"/>
                </a:lnTo>
                <a:lnTo>
                  <a:pt x="469" y="20"/>
                </a:lnTo>
                <a:lnTo>
                  <a:pt x="468" y="18"/>
                </a:lnTo>
                <a:lnTo>
                  <a:pt x="468" y="15"/>
                </a:lnTo>
                <a:lnTo>
                  <a:pt x="469" y="9"/>
                </a:lnTo>
                <a:lnTo>
                  <a:pt x="473" y="4"/>
                </a:lnTo>
                <a:lnTo>
                  <a:pt x="473" y="4"/>
                </a:lnTo>
                <a:lnTo>
                  <a:pt x="473" y="2"/>
                </a:lnTo>
                <a:lnTo>
                  <a:pt x="471" y="0"/>
                </a:lnTo>
                <a:lnTo>
                  <a:pt x="459" y="0"/>
                </a:lnTo>
                <a:lnTo>
                  <a:pt x="453" y="2"/>
                </a:lnTo>
                <a:lnTo>
                  <a:pt x="446" y="5"/>
                </a:lnTo>
                <a:lnTo>
                  <a:pt x="441" y="9"/>
                </a:lnTo>
                <a:lnTo>
                  <a:pt x="436" y="15"/>
                </a:lnTo>
                <a:lnTo>
                  <a:pt x="436" y="15"/>
                </a:lnTo>
                <a:lnTo>
                  <a:pt x="433" y="23"/>
                </a:lnTo>
                <a:lnTo>
                  <a:pt x="428" y="30"/>
                </a:lnTo>
                <a:lnTo>
                  <a:pt x="418" y="42"/>
                </a:lnTo>
                <a:lnTo>
                  <a:pt x="413" y="45"/>
                </a:lnTo>
                <a:lnTo>
                  <a:pt x="410" y="47"/>
                </a:lnTo>
                <a:lnTo>
                  <a:pt x="406" y="45"/>
                </a:lnTo>
                <a:lnTo>
                  <a:pt x="406" y="40"/>
                </a:lnTo>
                <a:lnTo>
                  <a:pt x="406" y="40"/>
                </a:lnTo>
                <a:lnTo>
                  <a:pt x="406" y="27"/>
                </a:lnTo>
                <a:lnTo>
                  <a:pt x="406" y="17"/>
                </a:lnTo>
                <a:lnTo>
                  <a:pt x="405" y="13"/>
                </a:lnTo>
                <a:lnTo>
                  <a:pt x="403" y="13"/>
                </a:lnTo>
                <a:lnTo>
                  <a:pt x="401" y="15"/>
                </a:lnTo>
                <a:lnTo>
                  <a:pt x="398" y="20"/>
                </a:lnTo>
                <a:lnTo>
                  <a:pt x="398" y="20"/>
                </a:lnTo>
                <a:lnTo>
                  <a:pt x="378" y="67"/>
                </a:lnTo>
                <a:lnTo>
                  <a:pt x="365" y="100"/>
                </a:lnTo>
                <a:lnTo>
                  <a:pt x="365" y="100"/>
                </a:lnTo>
                <a:lnTo>
                  <a:pt x="360" y="67"/>
                </a:lnTo>
                <a:lnTo>
                  <a:pt x="360" y="67"/>
                </a:lnTo>
                <a:lnTo>
                  <a:pt x="358" y="75"/>
                </a:lnTo>
                <a:lnTo>
                  <a:pt x="355" y="93"/>
                </a:lnTo>
                <a:lnTo>
                  <a:pt x="355" y="118"/>
                </a:lnTo>
                <a:lnTo>
                  <a:pt x="357" y="130"/>
                </a:lnTo>
                <a:lnTo>
                  <a:pt x="360" y="141"/>
                </a:lnTo>
                <a:lnTo>
                  <a:pt x="360" y="141"/>
                </a:lnTo>
                <a:lnTo>
                  <a:pt x="363" y="150"/>
                </a:lnTo>
                <a:lnTo>
                  <a:pt x="367" y="156"/>
                </a:lnTo>
                <a:lnTo>
                  <a:pt x="373" y="166"/>
                </a:lnTo>
                <a:lnTo>
                  <a:pt x="378" y="170"/>
                </a:lnTo>
                <a:lnTo>
                  <a:pt x="380" y="170"/>
                </a:lnTo>
                <a:lnTo>
                  <a:pt x="380" y="170"/>
                </a:lnTo>
                <a:close/>
                <a:moveTo>
                  <a:pt x="284" y="1500"/>
                </a:moveTo>
                <a:lnTo>
                  <a:pt x="284" y="1500"/>
                </a:lnTo>
                <a:lnTo>
                  <a:pt x="272" y="1558"/>
                </a:lnTo>
                <a:lnTo>
                  <a:pt x="264" y="1601"/>
                </a:lnTo>
                <a:lnTo>
                  <a:pt x="259" y="1619"/>
                </a:lnTo>
                <a:lnTo>
                  <a:pt x="255" y="1629"/>
                </a:lnTo>
                <a:lnTo>
                  <a:pt x="255" y="1629"/>
                </a:lnTo>
                <a:lnTo>
                  <a:pt x="252" y="1638"/>
                </a:lnTo>
                <a:lnTo>
                  <a:pt x="252" y="1651"/>
                </a:lnTo>
                <a:lnTo>
                  <a:pt x="250" y="1686"/>
                </a:lnTo>
                <a:lnTo>
                  <a:pt x="254" y="1729"/>
                </a:lnTo>
                <a:lnTo>
                  <a:pt x="254" y="1729"/>
                </a:lnTo>
                <a:lnTo>
                  <a:pt x="245" y="1727"/>
                </a:lnTo>
                <a:lnTo>
                  <a:pt x="232" y="1727"/>
                </a:lnTo>
                <a:lnTo>
                  <a:pt x="232" y="1727"/>
                </a:lnTo>
                <a:lnTo>
                  <a:pt x="226" y="1726"/>
                </a:lnTo>
                <a:lnTo>
                  <a:pt x="217" y="1724"/>
                </a:lnTo>
                <a:lnTo>
                  <a:pt x="209" y="1719"/>
                </a:lnTo>
                <a:lnTo>
                  <a:pt x="206" y="1717"/>
                </a:lnTo>
                <a:lnTo>
                  <a:pt x="206" y="1717"/>
                </a:lnTo>
                <a:lnTo>
                  <a:pt x="201" y="1691"/>
                </a:lnTo>
                <a:lnTo>
                  <a:pt x="201" y="1691"/>
                </a:lnTo>
                <a:lnTo>
                  <a:pt x="211" y="1676"/>
                </a:lnTo>
                <a:lnTo>
                  <a:pt x="219" y="1661"/>
                </a:lnTo>
                <a:lnTo>
                  <a:pt x="227" y="1648"/>
                </a:lnTo>
                <a:lnTo>
                  <a:pt x="227" y="1648"/>
                </a:lnTo>
                <a:lnTo>
                  <a:pt x="231" y="1633"/>
                </a:lnTo>
                <a:lnTo>
                  <a:pt x="232" y="1618"/>
                </a:lnTo>
                <a:lnTo>
                  <a:pt x="232" y="1599"/>
                </a:lnTo>
                <a:lnTo>
                  <a:pt x="232" y="1599"/>
                </a:lnTo>
                <a:lnTo>
                  <a:pt x="234" y="1589"/>
                </a:lnTo>
                <a:lnTo>
                  <a:pt x="234" y="1583"/>
                </a:lnTo>
                <a:lnTo>
                  <a:pt x="234" y="1581"/>
                </a:lnTo>
                <a:lnTo>
                  <a:pt x="232" y="1580"/>
                </a:lnTo>
                <a:lnTo>
                  <a:pt x="232" y="1580"/>
                </a:lnTo>
                <a:lnTo>
                  <a:pt x="234" y="1578"/>
                </a:lnTo>
                <a:lnTo>
                  <a:pt x="239" y="1575"/>
                </a:lnTo>
                <a:lnTo>
                  <a:pt x="247" y="1568"/>
                </a:lnTo>
                <a:lnTo>
                  <a:pt x="254" y="1561"/>
                </a:lnTo>
                <a:lnTo>
                  <a:pt x="254" y="1561"/>
                </a:lnTo>
                <a:lnTo>
                  <a:pt x="255" y="1555"/>
                </a:lnTo>
                <a:lnTo>
                  <a:pt x="255" y="1551"/>
                </a:lnTo>
                <a:lnTo>
                  <a:pt x="254" y="1546"/>
                </a:lnTo>
                <a:lnTo>
                  <a:pt x="254" y="1543"/>
                </a:lnTo>
                <a:lnTo>
                  <a:pt x="254" y="1535"/>
                </a:lnTo>
                <a:lnTo>
                  <a:pt x="284" y="1500"/>
                </a:lnTo>
                <a:close/>
                <a:moveTo>
                  <a:pt x="574" y="2186"/>
                </a:moveTo>
                <a:lnTo>
                  <a:pt x="574" y="2186"/>
                </a:lnTo>
                <a:lnTo>
                  <a:pt x="695" y="2456"/>
                </a:lnTo>
                <a:lnTo>
                  <a:pt x="695" y="2456"/>
                </a:lnTo>
                <a:lnTo>
                  <a:pt x="703" y="2478"/>
                </a:lnTo>
                <a:lnTo>
                  <a:pt x="715" y="2516"/>
                </a:lnTo>
                <a:lnTo>
                  <a:pt x="726" y="2556"/>
                </a:lnTo>
                <a:lnTo>
                  <a:pt x="728" y="2569"/>
                </a:lnTo>
                <a:lnTo>
                  <a:pt x="730" y="2574"/>
                </a:lnTo>
                <a:lnTo>
                  <a:pt x="728" y="2576"/>
                </a:lnTo>
                <a:lnTo>
                  <a:pt x="728" y="2576"/>
                </a:lnTo>
                <a:lnTo>
                  <a:pt x="725" y="2581"/>
                </a:lnTo>
                <a:lnTo>
                  <a:pt x="720" y="2591"/>
                </a:lnTo>
                <a:lnTo>
                  <a:pt x="708" y="2621"/>
                </a:lnTo>
                <a:lnTo>
                  <a:pt x="697" y="2649"/>
                </a:lnTo>
                <a:lnTo>
                  <a:pt x="690" y="2667"/>
                </a:lnTo>
                <a:lnTo>
                  <a:pt x="690" y="2667"/>
                </a:lnTo>
                <a:lnTo>
                  <a:pt x="683" y="2684"/>
                </a:lnTo>
                <a:lnTo>
                  <a:pt x="673" y="2709"/>
                </a:lnTo>
                <a:lnTo>
                  <a:pt x="663" y="2740"/>
                </a:lnTo>
                <a:lnTo>
                  <a:pt x="663" y="2740"/>
                </a:lnTo>
                <a:lnTo>
                  <a:pt x="640" y="2750"/>
                </a:lnTo>
                <a:lnTo>
                  <a:pt x="615" y="2760"/>
                </a:lnTo>
                <a:lnTo>
                  <a:pt x="579" y="2760"/>
                </a:lnTo>
                <a:lnTo>
                  <a:pt x="561" y="2689"/>
                </a:lnTo>
                <a:lnTo>
                  <a:pt x="561" y="2689"/>
                </a:lnTo>
                <a:lnTo>
                  <a:pt x="564" y="2681"/>
                </a:lnTo>
                <a:lnTo>
                  <a:pt x="571" y="2662"/>
                </a:lnTo>
                <a:lnTo>
                  <a:pt x="577" y="2639"/>
                </a:lnTo>
                <a:lnTo>
                  <a:pt x="579" y="2627"/>
                </a:lnTo>
                <a:lnTo>
                  <a:pt x="577" y="2617"/>
                </a:lnTo>
                <a:lnTo>
                  <a:pt x="577" y="2617"/>
                </a:lnTo>
                <a:lnTo>
                  <a:pt x="574" y="2594"/>
                </a:lnTo>
                <a:lnTo>
                  <a:pt x="572" y="2569"/>
                </a:lnTo>
                <a:lnTo>
                  <a:pt x="571" y="2541"/>
                </a:lnTo>
                <a:lnTo>
                  <a:pt x="576" y="2312"/>
                </a:lnTo>
                <a:lnTo>
                  <a:pt x="576" y="2312"/>
                </a:lnTo>
                <a:lnTo>
                  <a:pt x="569" y="2259"/>
                </a:lnTo>
                <a:lnTo>
                  <a:pt x="569" y="2259"/>
                </a:lnTo>
                <a:lnTo>
                  <a:pt x="571" y="2221"/>
                </a:lnTo>
                <a:lnTo>
                  <a:pt x="574" y="2186"/>
                </a:lnTo>
                <a:lnTo>
                  <a:pt x="574" y="2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4490073" y="759918"/>
            <a:ext cx="698741" cy="1703029"/>
          </a:xfrm>
          <a:custGeom>
            <a:avLst/>
            <a:gdLst>
              <a:gd name="T0" fmla="*/ 717 w 1148"/>
              <a:gd name="T1" fmla="*/ 171 h 2797"/>
              <a:gd name="T2" fmla="*/ 666 w 1148"/>
              <a:gd name="T3" fmla="*/ 49 h 2797"/>
              <a:gd name="T4" fmla="*/ 588 w 1148"/>
              <a:gd name="T5" fmla="*/ 22 h 2797"/>
              <a:gd name="T6" fmla="*/ 533 w 1148"/>
              <a:gd name="T7" fmla="*/ 15 h 2797"/>
              <a:gd name="T8" fmla="*/ 427 w 1148"/>
              <a:gd name="T9" fmla="*/ 98 h 2797"/>
              <a:gd name="T10" fmla="*/ 470 w 1148"/>
              <a:gd name="T11" fmla="*/ 359 h 2797"/>
              <a:gd name="T12" fmla="*/ 420 w 1148"/>
              <a:gd name="T13" fmla="*/ 455 h 2797"/>
              <a:gd name="T14" fmla="*/ 185 w 1148"/>
              <a:gd name="T15" fmla="*/ 532 h 2797"/>
              <a:gd name="T16" fmla="*/ 121 w 1148"/>
              <a:gd name="T17" fmla="*/ 980 h 2797"/>
              <a:gd name="T18" fmla="*/ 40 w 1148"/>
              <a:gd name="T19" fmla="*/ 1400 h 2797"/>
              <a:gd name="T20" fmla="*/ 0 w 1148"/>
              <a:gd name="T21" fmla="*/ 1538 h 2797"/>
              <a:gd name="T22" fmla="*/ 14 w 1148"/>
              <a:gd name="T23" fmla="*/ 1754 h 2797"/>
              <a:gd name="T24" fmla="*/ 47 w 1148"/>
              <a:gd name="T25" fmla="*/ 1885 h 2797"/>
              <a:gd name="T26" fmla="*/ 269 w 1148"/>
              <a:gd name="T27" fmla="*/ 1797 h 2797"/>
              <a:gd name="T28" fmla="*/ 201 w 1148"/>
              <a:gd name="T29" fmla="*/ 1648 h 2797"/>
              <a:gd name="T30" fmla="*/ 140 w 1148"/>
              <a:gd name="T31" fmla="*/ 1455 h 2797"/>
              <a:gd name="T32" fmla="*/ 201 w 1148"/>
              <a:gd name="T33" fmla="*/ 1289 h 2797"/>
              <a:gd name="T34" fmla="*/ 264 w 1148"/>
              <a:gd name="T35" fmla="*/ 1042 h 2797"/>
              <a:gd name="T36" fmla="*/ 264 w 1148"/>
              <a:gd name="T37" fmla="*/ 1206 h 2797"/>
              <a:gd name="T38" fmla="*/ 233 w 1148"/>
              <a:gd name="T39" fmla="*/ 1487 h 2797"/>
              <a:gd name="T40" fmla="*/ 287 w 1148"/>
              <a:gd name="T41" fmla="*/ 1571 h 2797"/>
              <a:gd name="T42" fmla="*/ 326 w 1148"/>
              <a:gd name="T43" fmla="*/ 1972 h 2797"/>
              <a:gd name="T44" fmla="*/ 372 w 1148"/>
              <a:gd name="T45" fmla="*/ 2282 h 2797"/>
              <a:gd name="T46" fmla="*/ 410 w 1148"/>
              <a:gd name="T47" fmla="*/ 2468 h 2797"/>
              <a:gd name="T48" fmla="*/ 397 w 1148"/>
              <a:gd name="T49" fmla="*/ 2699 h 2797"/>
              <a:gd name="T50" fmla="*/ 379 w 1148"/>
              <a:gd name="T51" fmla="*/ 2760 h 2797"/>
              <a:gd name="T52" fmla="*/ 450 w 1148"/>
              <a:gd name="T53" fmla="*/ 2770 h 2797"/>
              <a:gd name="T54" fmla="*/ 556 w 1148"/>
              <a:gd name="T55" fmla="*/ 2697 h 2797"/>
              <a:gd name="T56" fmla="*/ 594 w 1148"/>
              <a:gd name="T57" fmla="*/ 2621 h 2797"/>
              <a:gd name="T58" fmla="*/ 574 w 1148"/>
              <a:gd name="T59" fmla="*/ 2505 h 2797"/>
              <a:gd name="T60" fmla="*/ 574 w 1148"/>
              <a:gd name="T61" fmla="*/ 2322 h 2797"/>
              <a:gd name="T62" fmla="*/ 574 w 1148"/>
              <a:gd name="T63" fmla="*/ 2143 h 2797"/>
              <a:gd name="T64" fmla="*/ 541 w 1148"/>
              <a:gd name="T65" fmla="*/ 1807 h 2797"/>
              <a:gd name="T66" fmla="*/ 614 w 1148"/>
              <a:gd name="T67" fmla="*/ 1772 h 2797"/>
              <a:gd name="T68" fmla="*/ 656 w 1148"/>
              <a:gd name="T69" fmla="*/ 2126 h 2797"/>
              <a:gd name="T70" fmla="*/ 674 w 1148"/>
              <a:gd name="T71" fmla="*/ 2569 h 2797"/>
              <a:gd name="T72" fmla="*/ 765 w 1148"/>
              <a:gd name="T73" fmla="*/ 2797 h 2797"/>
              <a:gd name="T74" fmla="*/ 868 w 1148"/>
              <a:gd name="T75" fmla="*/ 2737 h 2797"/>
              <a:gd name="T76" fmla="*/ 820 w 1148"/>
              <a:gd name="T77" fmla="*/ 2679 h 2797"/>
              <a:gd name="T78" fmla="*/ 843 w 1148"/>
              <a:gd name="T79" fmla="*/ 2653 h 2797"/>
              <a:gd name="T80" fmla="*/ 858 w 1148"/>
              <a:gd name="T81" fmla="*/ 2460 h 2797"/>
              <a:gd name="T82" fmla="*/ 883 w 1148"/>
              <a:gd name="T83" fmla="*/ 2096 h 2797"/>
              <a:gd name="T84" fmla="*/ 884 w 1148"/>
              <a:gd name="T85" fmla="*/ 1718 h 2797"/>
              <a:gd name="T86" fmla="*/ 931 w 1148"/>
              <a:gd name="T87" fmla="*/ 1520 h 2797"/>
              <a:gd name="T88" fmla="*/ 944 w 1148"/>
              <a:gd name="T89" fmla="*/ 1726 h 2797"/>
              <a:gd name="T90" fmla="*/ 953 w 1148"/>
              <a:gd name="T91" fmla="*/ 2063 h 2797"/>
              <a:gd name="T92" fmla="*/ 1110 w 1148"/>
              <a:gd name="T93" fmla="*/ 2053 h 2797"/>
              <a:gd name="T94" fmla="*/ 1105 w 1148"/>
              <a:gd name="T95" fmla="*/ 1865 h 2797"/>
              <a:gd name="T96" fmla="*/ 1133 w 1148"/>
              <a:gd name="T97" fmla="*/ 1840 h 2797"/>
              <a:gd name="T98" fmla="*/ 1145 w 1148"/>
              <a:gd name="T99" fmla="*/ 1737 h 2797"/>
              <a:gd name="T100" fmla="*/ 1072 w 1148"/>
              <a:gd name="T101" fmla="*/ 1591 h 2797"/>
              <a:gd name="T102" fmla="*/ 984 w 1148"/>
              <a:gd name="T103" fmla="*/ 1439 h 2797"/>
              <a:gd name="T104" fmla="*/ 1001 w 1148"/>
              <a:gd name="T105" fmla="*/ 1357 h 2797"/>
              <a:gd name="T106" fmla="*/ 1029 w 1148"/>
              <a:gd name="T107" fmla="*/ 1311 h 2797"/>
              <a:gd name="T108" fmla="*/ 1007 w 1148"/>
              <a:gd name="T109" fmla="*/ 1012 h 2797"/>
              <a:gd name="T110" fmla="*/ 926 w 1148"/>
              <a:gd name="T111" fmla="*/ 543 h 2797"/>
              <a:gd name="T112" fmla="*/ 780 w 1148"/>
              <a:gd name="T113" fmla="*/ 487 h 2797"/>
              <a:gd name="T114" fmla="*/ 719 w 1148"/>
              <a:gd name="T115" fmla="*/ 341 h 2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48" h="2797">
                <a:moveTo>
                  <a:pt x="715" y="268"/>
                </a:moveTo>
                <a:lnTo>
                  <a:pt x="715" y="268"/>
                </a:lnTo>
                <a:lnTo>
                  <a:pt x="714" y="173"/>
                </a:lnTo>
                <a:lnTo>
                  <a:pt x="714" y="173"/>
                </a:lnTo>
                <a:lnTo>
                  <a:pt x="714" y="173"/>
                </a:lnTo>
                <a:lnTo>
                  <a:pt x="714" y="173"/>
                </a:lnTo>
                <a:lnTo>
                  <a:pt x="714" y="173"/>
                </a:lnTo>
                <a:lnTo>
                  <a:pt x="714" y="173"/>
                </a:lnTo>
                <a:lnTo>
                  <a:pt x="717" y="171"/>
                </a:lnTo>
                <a:lnTo>
                  <a:pt x="724" y="166"/>
                </a:lnTo>
                <a:lnTo>
                  <a:pt x="734" y="158"/>
                </a:lnTo>
                <a:lnTo>
                  <a:pt x="720" y="112"/>
                </a:lnTo>
                <a:lnTo>
                  <a:pt x="720" y="80"/>
                </a:lnTo>
                <a:lnTo>
                  <a:pt x="682" y="67"/>
                </a:lnTo>
                <a:lnTo>
                  <a:pt x="682" y="67"/>
                </a:lnTo>
                <a:lnTo>
                  <a:pt x="677" y="60"/>
                </a:lnTo>
                <a:lnTo>
                  <a:pt x="672" y="55"/>
                </a:lnTo>
                <a:lnTo>
                  <a:pt x="666" y="49"/>
                </a:lnTo>
                <a:lnTo>
                  <a:pt x="666" y="49"/>
                </a:lnTo>
                <a:lnTo>
                  <a:pt x="654" y="44"/>
                </a:lnTo>
                <a:lnTo>
                  <a:pt x="636" y="35"/>
                </a:lnTo>
                <a:lnTo>
                  <a:pt x="617" y="29"/>
                </a:lnTo>
                <a:lnTo>
                  <a:pt x="607" y="27"/>
                </a:lnTo>
                <a:lnTo>
                  <a:pt x="598" y="27"/>
                </a:lnTo>
                <a:lnTo>
                  <a:pt x="598" y="27"/>
                </a:lnTo>
                <a:lnTo>
                  <a:pt x="591" y="25"/>
                </a:lnTo>
                <a:lnTo>
                  <a:pt x="588" y="22"/>
                </a:lnTo>
                <a:lnTo>
                  <a:pt x="588" y="17"/>
                </a:lnTo>
                <a:lnTo>
                  <a:pt x="588" y="12"/>
                </a:lnTo>
                <a:lnTo>
                  <a:pt x="588" y="7"/>
                </a:lnTo>
                <a:lnTo>
                  <a:pt x="586" y="2"/>
                </a:lnTo>
                <a:lnTo>
                  <a:pt x="581" y="0"/>
                </a:lnTo>
                <a:lnTo>
                  <a:pt x="574" y="0"/>
                </a:lnTo>
                <a:lnTo>
                  <a:pt x="574" y="0"/>
                </a:lnTo>
                <a:lnTo>
                  <a:pt x="553" y="7"/>
                </a:lnTo>
                <a:lnTo>
                  <a:pt x="533" y="15"/>
                </a:lnTo>
                <a:lnTo>
                  <a:pt x="511" y="27"/>
                </a:lnTo>
                <a:lnTo>
                  <a:pt x="511" y="27"/>
                </a:lnTo>
                <a:lnTo>
                  <a:pt x="485" y="49"/>
                </a:lnTo>
                <a:lnTo>
                  <a:pt x="465" y="67"/>
                </a:lnTo>
                <a:lnTo>
                  <a:pt x="450" y="80"/>
                </a:lnTo>
                <a:lnTo>
                  <a:pt x="450" y="80"/>
                </a:lnTo>
                <a:lnTo>
                  <a:pt x="445" y="85"/>
                </a:lnTo>
                <a:lnTo>
                  <a:pt x="438" y="88"/>
                </a:lnTo>
                <a:lnTo>
                  <a:pt x="427" y="98"/>
                </a:lnTo>
                <a:lnTo>
                  <a:pt x="420" y="103"/>
                </a:lnTo>
                <a:lnTo>
                  <a:pt x="415" y="112"/>
                </a:lnTo>
                <a:lnTo>
                  <a:pt x="413" y="123"/>
                </a:lnTo>
                <a:lnTo>
                  <a:pt x="412" y="137"/>
                </a:lnTo>
                <a:lnTo>
                  <a:pt x="412" y="137"/>
                </a:lnTo>
                <a:lnTo>
                  <a:pt x="412" y="211"/>
                </a:lnTo>
                <a:lnTo>
                  <a:pt x="410" y="255"/>
                </a:lnTo>
                <a:lnTo>
                  <a:pt x="450" y="328"/>
                </a:lnTo>
                <a:lnTo>
                  <a:pt x="470" y="359"/>
                </a:lnTo>
                <a:lnTo>
                  <a:pt x="470" y="359"/>
                </a:lnTo>
                <a:lnTo>
                  <a:pt x="445" y="379"/>
                </a:lnTo>
                <a:lnTo>
                  <a:pt x="427" y="394"/>
                </a:lnTo>
                <a:lnTo>
                  <a:pt x="422" y="401"/>
                </a:lnTo>
                <a:lnTo>
                  <a:pt x="418" y="404"/>
                </a:lnTo>
                <a:lnTo>
                  <a:pt x="418" y="404"/>
                </a:lnTo>
                <a:lnTo>
                  <a:pt x="420" y="432"/>
                </a:lnTo>
                <a:lnTo>
                  <a:pt x="420" y="455"/>
                </a:lnTo>
                <a:lnTo>
                  <a:pt x="420" y="455"/>
                </a:lnTo>
                <a:lnTo>
                  <a:pt x="349" y="480"/>
                </a:lnTo>
                <a:lnTo>
                  <a:pt x="296" y="497"/>
                </a:lnTo>
                <a:lnTo>
                  <a:pt x="276" y="504"/>
                </a:lnTo>
                <a:lnTo>
                  <a:pt x="264" y="505"/>
                </a:lnTo>
                <a:lnTo>
                  <a:pt x="264" y="505"/>
                </a:lnTo>
                <a:lnTo>
                  <a:pt x="243" y="510"/>
                </a:lnTo>
                <a:lnTo>
                  <a:pt x="213" y="520"/>
                </a:lnTo>
                <a:lnTo>
                  <a:pt x="198" y="525"/>
                </a:lnTo>
                <a:lnTo>
                  <a:pt x="185" y="532"/>
                </a:lnTo>
                <a:lnTo>
                  <a:pt x="176" y="538"/>
                </a:lnTo>
                <a:lnTo>
                  <a:pt x="175" y="542"/>
                </a:lnTo>
                <a:lnTo>
                  <a:pt x="173" y="545"/>
                </a:lnTo>
                <a:lnTo>
                  <a:pt x="173" y="545"/>
                </a:lnTo>
                <a:lnTo>
                  <a:pt x="135" y="715"/>
                </a:lnTo>
                <a:lnTo>
                  <a:pt x="100" y="871"/>
                </a:lnTo>
                <a:lnTo>
                  <a:pt x="95" y="934"/>
                </a:lnTo>
                <a:lnTo>
                  <a:pt x="121" y="980"/>
                </a:lnTo>
                <a:lnTo>
                  <a:pt x="121" y="980"/>
                </a:lnTo>
                <a:lnTo>
                  <a:pt x="102" y="1123"/>
                </a:lnTo>
                <a:lnTo>
                  <a:pt x="88" y="1223"/>
                </a:lnTo>
                <a:lnTo>
                  <a:pt x="82" y="1256"/>
                </a:lnTo>
                <a:lnTo>
                  <a:pt x="78" y="1271"/>
                </a:lnTo>
                <a:lnTo>
                  <a:pt x="78" y="1271"/>
                </a:lnTo>
                <a:lnTo>
                  <a:pt x="75" y="1277"/>
                </a:lnTo>
                <a:lnTo>
                  <a:pt x="68" y="1292"/>
                </a:lnTo>
                <a:lnTo>
                  <a:pt x="57" y="1336"/>
                </a:lnTo>
                <a:lnTo>
                  <a:pt x="40" y="1400"/>
                </a:lnTo>
                <a:lnTo>
                  <a:pt x="40" y="1400"/>
                </a:lnTo>
                <a:lnTo>
                  <a:pt x="40" y="1434"/>
                </a:lnTo>
                <a:lnTo>
                  <a:pt x="40" y="1458"/>
                </a:lnTo>
                <a:lnTo>
                  <a:pt x="40" y="1458"/>
                </a:lnTo>
                <a:lnTo>
                  <a:pt x="20" y="1495"/>
                </a:lnTo>
                <a:lnTo>
                  <a:pt x="7" y="1522"/>
                </a:lnTo>
                <a:lnTo>
                  <a:pt x="2" y="1532"/>
                </a:lnTo>
                <a:lnTo>
                  <a:pt x="0" y="1538"/>
                </a:lnTo>
                <a:lnTo>
                  <a:pt x="0" y="1538"/>
                </a:lnTo>
                <a:lnTo>
                  <a:pt x="2" y="1551"/>
                </a:lnTo>
                <a:lnTo>
                  <a:pt x="9" y="1571"/>
                </a:lnTo>
                <a:lnTo>
                  <a:pt x="15" y="1600"/>
                </a:lnTo>
                <a:lnTo>
                  <a:pt x="15" y="1661"/>
                </a:lnTo>
                <a:lnTo>
                  <a:pt x="30" y="1691"/>
                </a:lnTo>
                <a:lnTo>
                  <a:pt x="30" y="1691"/>
                </a:lnTo>
                <a:lnTo>
                  <a:pt x="20" y="1723"/>
                </a:lnTo>
                <a:lnTo>
                  <a:pt x="15" y="1746"/>
                </a:lnTo>
                <a:lnTo>
                  <a:pt x="14" y="1754"/>
                </a:lnTo>
                <a:lnTo>
                  <a:pt x="15" y="1759"/>
                </a:lnTo>
                <a:lnTo>
                  <a:pt x="15" y="1759"/>
                </a:lnTo>
                <a:lnTo>
                  <a:pt x="17" y="1762"/>
                </a:lnTo>
                <a:lnTo>
                  <a:pt x="19" y="1767"/>
                </a:lnTo>
                <a:lnTo>
                  <a:pt x="19" y="1784"/>
                </a:lnTo>
                <a:lnTo>
                  <a:pt x="19" y="1827"/>
                </a:lnTo>
                <a:lnTo>
                  <a:pt x="15" y="1889"/>
                </a:lnTo>
                <a:lnTo>
                  <a:pt x="47" y="1885"/>
                </a:lnTo>
                <a:lnTo>
                  <a:pt x="47" y="1885"/>
                </a:lnTo>
                <a:lnTo>
                  <a:pt x="50" y="1910"/>
                </a:lnTo>
                <a:lnTo>
                  <a:pt x="50" y="1910"/>
                </a:lnTo>
                <a:lnTo>
                  <a:pt x="60" y="1904"/>
                </a:lnTo>
                <a:lnTo>
                  <a:pt x="87" y="1892"/>
                </a:lnTo>
                <a:lnTo>
                  <a:pt x="166" y="1854"/>
                </a:lnTo>
                <a:lnTo>
                  <a:pt x="208" y="1832"/>
                </a:lnTo>
                <a:lnTo>
                  <a:pt x="244" y="1812"/>
                </a:lnTo>
                <a:lnTo>
                  <a:pt x="259" y="1804"/>
                </a:lnTo>
                <a:lnTo>
                  <a:pt x="269" y="1797"/>
                </a:lnTo>
                <a:lnTo>
                  <a:pt x="276" y="1791"/>
                </a:lnTo>
                <a:lnTo>
                  <a:pt x="277" y="1787"/>
                </a:lnTo>
                <a:lnTo>
                  <a:pt x="277" y="1786"/>
                </a:lnTo>
                <a:lnTo>
                  <a:pt x="277" y="1786"/>
                </a:lnTo>
                <a:lnTo>
                  <a:pt x="272" y="1774"/>
                </a:lnTo>
                <a:lnTo>
                  <a:pt x="262" y="1756"/>
                </a:lnTo>
                <a:lnTo>
                  <a:pt x="238" y="1709"/>
                </a:lnTo>
                <a:lnTo>
                  <a:pt x="201" y="1648"/>
                </a:lnTo>
                <a:lnTo>
                  <a:pt x="201" y="1648"/>
                </a:lnTo>
                <a:lnTo>
                  <a:pt x="180" y="1585"/>
                </a:lnTo>
                <a:lnTo>
                  <a:pt x="165" y="1542"/>
                </a:lnTo>
                <a:lnTo>
                  <a:pt x="156" y="1518"/>
                </a:lnTo>
                <a:lnTo>
                  <a:pt x="156" y="1518"/>
                </a:lnTo>
                <a:lnTo>
                  <a:pt x="155" y="1513"/>
                </a:lnTo>
                <a:lnTo>
                  <a:pt x="148" y="1505"/>
                </a:lnTo>
                <a:lnTo>
                  <a:pt x="140" y="1497"/>
                </a:lnTo>
                <a:lnTo>
                  <a:pt x="140" y="1475"/>
                </a:lnTo>
                <a:lnTo>
                  <a:pt x="140" y="1455"/>
                </a:lnTo>
                <a:lnTo>
                  <a:pt x="168" y="1454"/>
                </a:lnTo>
                <a:lnTo>
                  <a:pt x="181" y="1449"/>
                </a:lnTo>
                <a:lnTo>
                  <a:pt x="181" y="1449"/>
                </a:lnTo>
                <a:lnTo>
                  <a:pt x="188" y="1370"/>
                </a:lnTo>
                <a:lnTo>
                  <a:pt x="194" y="1316"/>
                </a:lnTo>
                <a:lnTo>
                  <a:pt x="198" y="1297"/>
                </a:lnTo>
                <a:lnTo>
                  <a:pt x="199" y="1292"/>
                </a:lnTo>
                <a:lnTo>
                  <a:pt x="201" y="1289"/>
                </a:lnTo>
                <a:lnTo>
                  <a:pt x="201" y="1289"/>
                </a:lnTo>
                <a:lnTo>
                  <a:pt x="204" y="1286"/>
                </a:lnTo>
                <a:lnTo>
                  <a:pt x="208" y="1277"/>
                </a:lnTo>
                <a:lnTo>
                  <a:pt x="214" y="1249"/>
                </a:lnTo>
                <a:lnTo>
                  <a:pt x="234" y="1163"/>
                </a:lnTo>
                <a:lnTo>
                  <a:pt x="253" y="1078"/>
                </a:lnTo>
                <a:lnTo>
                  <a:pt x="259" y="1052"/>
                </a:lnTo>
                <a:lnTo>
                  <a:pt x="262" y="1043"/>
                </a:lnTo>
                <a:lnTo>
                  <a:pt x="264" y="1042"/>
                </a:lnTo>
                <a:lnTo>
                  <a:pt x="264" y="1042"/>
                </a:lnTo>
                <a:lnTo>
                  <a:pt x="266" y="1043"/>
                </a:lnTo>
                <a:lnTo>
                  <a:pt x="266" y="1050"/>
                </a:lnTo>
                <a:lnTo>
                  <a:pt x="267" y="1068"/>
                </a:lnTo>
                <a:lnTo>
                  <a:pt x="269" y="1125"/>
                </a:lnTo>
                <a:lnTo>
                  <a:pt x="267" y="1180"/>
                </a:lnTo>
                <a:lnTo>
                  <a:pt x="266" y="1199"/>
                </a:lnTo>
                <a:lnTo>
                  <a:pt x="266" y="1204"/>
                </a:lnTo>
                <a:lnTo>
                  <a:pt x="264" y="1206"/>
                </a:lnTo>
                <a:lnTo>
                  <a:pt x="264" y="1206"/>
                </a:lnTo>
                <a:lnTo>
                  <a:pt x="262" y="1209"/>
                </a:lnTo>
                <a:lnTo>
                  <a:pt x="261" y="1214"/>
                </a:lnTo>
                <a:lnTo>
                  <a:pt x="258" y="1234"/>
                </a:lnTo>
                <a:lnTo>
                  <a:pt x="249" y="1294"/>
                </a:lnTo>
                <a:lnTo>
                  <a:pt x="239" y="1377"/>
                </a:lnTo>
                <a:lnTo>
                  <a:pt x="234" y="1475"/>
                </a:lnTo>
                <a:lnTo>
                  <a:pt x="234" y="1475"/>
                </a:lnTo>
                <a:lnTo>
                  <a:pt x="234" y="1478"/>
                </a:lnTo>
                <a:lnTo>
                  <a:pt x="233" y="1487"/>
                </a:lnTo>
                <a:lnTo>
                  <a:pt x="234" y="1498"/>
                </a:lnTo>
                <a:lnTo>
                  <a:pt x="236" y="1507"/>
                </a:lnTo>
                <a:lnTo>
                  <a:pt x="239" y="1515"/>
                </a:lnTo>
                <a:lnTo>
                  <a:pt x="239" y="1515"/>
                </a:lnTo>
                <a:lnTo>
                  <a:pt x="244" y="1525"/>
                </a:lnTo>
                <a:lnTo>
                  <a:pt x="253" y="1533"/>
                </a:lnTo>
                <a:lnTo>
                  <a:pt x="267" y="1553"/>
                </a:lnTo>
                <a:lnTo>
                  <a:pt x="287" y="1571"/>
                </a:lnTo>
                <a:lnTo>
                  <a:pt x="287" y="1571"/>
                </a:lnTo>
                <a:lnTo>
                  <a:pt x="294" y="1786"/>
                </a:lnTo>
                <a:lnTo>
                  <a:pt x="294" y="1786"/>
                </a:lnTo>
                <a:lnTo>
                  <a:pt x="296" y="1801"/>
                </a:lnTo>
                <a:lnTo>
                  <a:pt x="301" y="1824"/>
                </a:lnTo>
                <a:lnTo>
                  <a:pt x="312" y="1885"/>
                </a:lnTo>
                <a:lnTo>
                  <a:pt x="322" y="1943"/>
                </a:lnTo>
                <a:lnTo>
                  <a:pt x="326" y="1963"/>
                </a:lnTo>
                <a:lnTo>
                  <a:pt x="326" y="1972"/>
                </a:lnTo>
                <a:lnTo>
                  <a:pt x="326" y="1972"/>
                </a:lnTo>
                <a:lnTo>
                  <a:pt x="326" y="1983"/>
                </a:lnTo>
                <a:lnTo>
                  <a:pt x="327" y="2010"/>
                </a:lnTo>
                <a:lnTo>
                  <a:pt x="335" y="2091"/>
                </a:lnTo>
                <a:lnTo>
                  <a:pt x="345" y="2174"/>
                </a:lnTo>
                <a:lnTo>
                  <a:pt x="350" y="2219"/>
                </a:lnTo>
                <a:lnTo>
                  <a:pt x="350" y="2219"/>
                </a:lnTo>
                <a:lnTo>
                  <a:pt x="352" y="2229"/>
                </a:lnTo>
                <a:lnTo>
                  <a:pt x="357" y="2244"/>
                </a:lnTo>
                <a:lnTo>
                  <a:pt x="372" y="2282"/>
                </a:lnTo>
                <a:lnTo>
                  <a:pt x="405" y="2357"/>
                </a:lnTo>
                <a:lnTo>
                  <a:pt x="405" y="2357"/>
                </a:lnTo>
                <a:lnTo>
                  <a:pt x="410" y="2372"/>
                </a:lnTo>
                <a:lnTo>
                  <a:pt x="412" y="2388"/>
                </a:lnTo>
                <a:lnTo>
                  <a:pt x="413" y="2403"/>
                </a:lnTo>
                <a:lnTo>
                  <a:pt x="413" y="2420"/>
                </a:lnTo>
                <a:lnTo>
                  <a:pt x="412" y="2448"/>
                </a:lnTo>
                <a:lnTo>
                  <a:pt x="410" y="2468"/>
                </a:lnTo>
                <a:lnTo>
                  <a:pt x="410" y="2468"/>
                </a:lnTo>
                <a:lnTo>
                  <a:pt x="412" y="2476"/>
                </a:lnTo>
                <a:lnTo>
                  <a:pt x="413" y="2485"/>
                </a:lnTo>
                <a:lnTo>
                  <a:pt x="423" y="2506"/>
                </a:lnTo>
                <a:lnTo>
                  <a:pt x="437" y="2530"/>
                </a:lnTo>
                <a:lnTo>
                  <a:pt x="418" y="2611"/>
                </a:lnTo>
                <a:lnTo>
                  <a:pt x="418" y="2611"/>
                </a:lnTo>
                <a:lnTo>
                  <a:pt x="415" y="2628"/>
                </a:lnTo>
                <a:lnTo>
                  <a:pt x="407" y="2662"/>
                </a:lnTo>
                <a:lnTo>
                  <a:pt x="397" y="2699"/>
                </a:lnTo>
                <a:lnTo>
                  <a:pt x="392" y="2711"/>
                </a:lnTo>
                <a:lnTo>
                  <a:pt x="390" y="2714"/>
                </a:lnTo>
                <a:lnTo>
                  <a:pt x="389" y="2716"/>
                </a:lnTo>
                <a:lnTo>
                  <a:pt x="389" y="2716"/>
                </a:lnTo>
                <a:lnTo>
                  <a:pt x="384" y="2719"/>
                </a:lnTo>
                <a:lnTo>
                  <a:pt x="380" y="2727"/>
                </a:lnTo>
                <a:lnTo>
                  <a:pt x="377" y="2737"/>
                </a:lnTo>
                <a:lnTo>
                  <a:pt x="377" y="2749"/>
                </a:lnTo>
                <a:lnTo>
                  <a:pt x="379" y="2760"/>
                </a:lnTo>
                <a:lnTo>
                  <a:pt x="382" y="2765"/>
                </a:lnTo>
                <a:lnTo>
                  <a:pt x="385" y="2769"/>
                </a:lnTo>
                <a:lnTo>
                  <a:pt x="390" y="2774"/>
                </a:lnTo>
                <a:lnTo>
                  <a:pt x="395" y="2775"/>
                </a:lnTo>
                <a:lnTo>
                  <a:pt x="402" y="2777"/>
                </a:lnTo>
                <a:lnTo>
                  <a:pt x="410" y="2777"/>
                </a:lnTo>
                <a:lnTo>
                  <a:pt x="410" y="2777"/>
                </a:lnTo>
                <a:lnTo>
                  <a:pt x="428" y="2775"/>
                </a:lnTo>
                <a:lnTo>
                  <a:pt x="450" y="2770"/>
                </a:lnTo>
                <a:lnTo>
                  <a:pt x="471" y="2764"/>
                </a:lnTo>
                <a:lnTo>
                  <a:pt x="493" y="2755"/>
                </a:lnTo>
                <a:lnTo>
                  <a:pt x="513" y="2746"/>
                </a:lnTo>
                <a:lnTo>
                  <a:pt x="530" y="2736"/>
                </a:lnTo>
                <a:lnTo>
                  <a:pt x="541" y="2726"/>
                </a:lnTo>
                <a:lnTo>
                  <a:pt x="546" y="2721"/>
                </a:lnTo>
                <a:lnTo>
                  <a:pt x="548" y="2716"/>
                </a:lnTo>
                <a:lnTo>
                  <a:pt x="548" y="2716"/>
                </a:lnTo>
                <a:lnTo>
                  <a:pt x="556" y="2697"/>
                </a:lnTo>
                <a:lnTo>
                  <a:pt x="564" y="2677"/>
                </a:lnTo>
                <a:lnTo>
                  <a:pt x="571" y="2662"/>
                </a:lnTo>
                <a:lnTo>
                  <a:pt x="573" y="2658"/>
                </a:lnTo>
                <a:lnTo>
                  <a:pt x="574" y="2654"/>
                </a:lnTo>
                <a:lnTo>
                  <a:pt x="574" y="2654"/>
                </a:lnTo>
                <a:lnTo>
                  <a:pt x="574" y="2651"/>
                </a:lnTo>
                <a:lnTo>
                  <a:pt x="578" y="2646"/>
                </a:lnTo>
                <a:lnTo>
                  <a:pt x="589" y="2629"/>
                </a:lnTo>
                <a:lnTo>
                  <a:pt x="594" y="2621"/>
                </a:lnTo>
                <a:lnTo>
                  <a:pt x="599" y="2611"/>
                </a:lnTo>
                <a:lnTo>
                  <a:pt x="603" y="2601"/>
                </a:lnTo>
                <a:lnTo>
                  <a:pt x="601" y="2591"/>
                </a:lnTo>
                <a:lnTo>
                  <a:pt x="601" y="2591"/>
                </a:lnTo>
                <a:lnTo>
                  <a:pt x="598" y="2581"/>
                </a:lnTo>
                <a:lnTo>
                  <a:pt x="593" y="2568"/>
                </a:lnTo>
                <a:lnTo>
                  <a:pt x="578" y="2540"/>
                </a:lnTo>
                <a:lnTo>
                  <a:pt x="558" y="2508"/>
                </a:lnTo>
                <a:lnTo>
                  <a:pt x="574" y="2505"/>
                </a:lnTo>
                <a:lnTo>
                  <a:pt x="574" y="2505"/>
                </a:lnTo>
                <a:lnTo>
                  <a:pt x="576" y="2480"/>
                </a:lnTo>
                <a:lnTo>
                  <a:pt x="578" y="2423"/>
                </a:lnTo>
                <a:lnTo>
                  <a:pt x="579" y="2392"/>
                </a:lnTo>
                <a:lnTo>
                  <a:pt x="579" y="2362"/>
                </a:lnTo>
                <a:lnTo>
                  <a:pt x="578" y="2337"/>
                </a:lnTo>
                <a:lnTo>
                  <a:pt x="576" y="2329"/>
                </a:lnTo>
                <a:lnTo>
                  <a:pt x="574" y="2322"/>
                </a:lnTo>
                <a:lnTo>
                  <a:pt x="574" y="2322"/>
                </a:lnTo>
                <a:lnTo>
                  <a:pt x="571" y="2315"/>
                </a:lnTo>
                <a:lnTo>
                  <a:pt x="571" y="2305"/>
                </a:lnTo>
                <a:lnTo>
                  <a:pt x="569" y="2284"/>
                </a:lnTo>
                <a:lnTo>
                  <a:pt x="569" y="2256"/>
                </a:lnTo>
                <a:lnTo>
                  <a:pt x="571" y="2226"/>
                </a:lnTo>
                <a:lnTo>
                  <a:pt x="574" y="2173"/>
                </a:lnTo>
                <a:lnTo>
                  <a:pt x="574" y="2153"/>
                </a:lnTo>
                <a:lnTo>
                  <a:pt x="574" y="2143"/>
                </a:lnTo>
                <a:lnTo>
                  <a:pt x="574" y="2143"/>
                </a:lnTo>
                <a:lnTo>
                  <a:pt x="554" y="2061"/>
                </a:lnTo>
                <a:lnTo>
                  <a:pt x="538" y="1990"/>
                </a:lnTo>
                <a:lnTo>
                  <a:pt x="538" y="1990"/>
                </a:lnTo>
                <a:lnTo>
                  <a:pt x="536" y="1927"/>
                </a:lnTo>
                <a:lnTo>
                  <a:pt x="535" y="1874"/>
                </a:lnTo>
                <a:lnTo>
                  <a:pt x="536" y="1849"/>
                </a:lnTo>
                <a:lnTo>
                  <a:pt x="538" y="1829"/>
                </a:lnTo>
                <a:lnTo>
                  <a:pt x="538" y="1829"/>
                </a:lnTo>
                <a:lnTo>
                  <a:pt x="541" y="1807"/>
                </a:lnTo>
                <a:lnTo>
                  <a:pt x="548" y="1781"/>
                </a:lnTo>
                <a:lnTo>
                  <a:pt x="566" y="1721"/>
                </a:lnTo>
                <a:lnTo>
                  <a:pt x="583" y="1674"/>
                </a:lnTo>
                <a:lnTo>
                  <a:pt x="588" y="1663"/>
                </a:lnTo>
                <a:lnTo>
                  <a:pt x="589" y="1661"/>
                </a:lnTo>
                <a:lnTo>
                  <a:pt x="591" y="1661"/>
                </a:lnTo>
                <a:lnTo>
                  <a:pt x="591" y="1661"/>
                </a:lnTo>
                <a:lnTo>
                  <a:pt x="599" y="1699"/>
                </a:lnTo>
                <a:lnTo>
                  <a:pt x="614" y="1772"/>
                </a:lnTo>
                <a:lnTo>
                  <a:pt x="629" y="1852"/>
                </a:lnTo>
                <a:lnTo>
                  <a:pt x="634" y="1885"/>
                </a:lnTo>
                <a:lnTo>
                  <a:pt x="636" y="1910"/>
                </a:lnTo>
                <a:lnTo>
                  <a:pt x="636" y="1910"/>
                </a:lnTo>
                <a:lnTo>
                  <a:pt x="636" y="1990"/>
                </a:lnTo>
                <a:lnTo>
                  <a:pt x="636" y="2033"/>
                </a:lnTo>
                <a:lnTo>
                  <a:pt x="636" y="2033"/>
                </a:lnTo>
                <a:lnTo>
                  <a:pt x="647" y="2085"/>
                </a:lnTo>
                <a:lnTo>
                  <a:pt x="656" y="2126"/>
                </a:lnTo>
                <a:lnTo>
                  <a:pt x="659" y="2143"/>
                </a:lnTo>
                <a:lnTo>
                  <a:pt x="661" y="2158"/>
                </a:lnTo>
                <a:lnTo>
                  <a:pt x="661" y="2158"/>
                </a:lnTo>
                <a:lnTo>
                  <a:pt x="662" y="2266"/>
                </a:lnTo>
                <a:lnTo>
                  <a:pt x="666" y="2405"/>
                </a:lnTo>
                <a:lnTo>
                  <a:pt x="666" y="2405"/>
                </a:lnTo>
                <a:lnTo>
                  <a:pt x="667" y="2462"/>
                </a:lnTo>
                <a:lnTo>
                  <a:pt x="669" y="2515"/>
                </a:lnTo>
                <a:lnTo>
                  <a:pt x="674" y="2569"/>
                </a:lnTo>
                <a:lnTo>
                  <a:pt x="674" y="2569"/>
                </a:lnTo>
                <a:lnTo>
                  <a:pt x="661" y="2654"/>
                </a:lnTo>
                <a:lnTo>
                  <a:pt x="661" y="2654"/>
                </a:lnTo>
                <a:lnTo>
                  <a:pt x="679" y="2654"/>
                </a:lnTo>
                <a:lnTo>
                  <a:pt x="684" y="2777"/>
                </a:lnTo>
                <a:lnTo>
                  <a:pt x="684" y="2777"/>
                </a:lnTo>
                <a:lnTo>
                  <a:pt x="722" y="2789"/>
                </a:lnTo>
                <a:lnTo>
                  <a:pt x="752" y="2795"/>
                </a:lnTo>
                <a:lnTo>
                  <a:pt x="765" y="2797"/>
                </a:lnTo>
                <a:lnTo>
                  <a:pt x="775" y="2797"/>
                </a:lnTo>
                <a:lnTo>
                  <a:pt x="775" y="2797"/>
                </a:lnTo>
                <a:lnTo>
                  <a:pt x="785" y="2794"/>
                </a:lnTo>
                <a:lnTo>
                  <a:pt x="797" y="2789"/>
                </a:lnTo>
                <a:lnTo>
                  <a:pt x="823" y="2772"/>
                </a:lnTo>
                <a:lnTo>
                  <a:pt x="850" y="2754"/>
                </a:lnTo>
                <a:lnTo>
                  <a:pt x="866" y="2741"/>
                </a:lnTo>
                <a:lnTo>
                  <a:pt x="866" y="2741"/>
                </a:lnTo>
                <a:lnTo>
                  <a:pt x="868" y="2737"/>
                </a:lnTo>
                <a:lnTo>
                  <a:pt x="868" y="2734"/>
                </a:lnTo>
                <a:lnTo>
                  <a:pt x="866" y="2729"/>
                </a:lnTo>
                <a:lnTo>
                  <a:pt x="860" y="2722"/>
                </a:lnTo>
                <a:lnTo>
                  <a:pt x="851" y="2716"/>
                </a:lnTo>
                <a:lnTo>
                  <a:pt x="833" y="2702"/>
                </a:lnTo>
                <a:lnTo>
                  <a:pt x="826" y="2694"/>
                </a:lnTo>
                <a:lnTo>
                  <a:pt x="821" y="2686"/>
                </a:lnTo>
                <a:lnTo>
                  <a:pt x="821" y="2686"/>
                </a:lnTo>
                <a:lnTo>
                  <a:pt x="820" y="2679"/>
                </a:lnTo>
                <a:lnTo>
                  <a:pt x="821" y="2672"/>
                </a:lnTo>
                <a:lnTo>
                  <a:pt x="823" y="2667"/>
                </a:lnTo>
                <a:lnTo>
                  <a:pt x="826" y="2662"/>
                </a:lnTo>
                <a:lnTo>
                  <a:pt x="831" y="2658"/>
                </a:lnTo>
                <a:lnTo>
                  <a:pt x="835" y="2656"/>
                </a:lnTo>
                <a:lnTo>
                  <a:pt x="840" y="2654"/>
                </a:lnTo>
                <a:lnTo>
                  <a:pt x="843" y="2654"/>
                </a:lnTo>
                <a:lnTo>
                  <a:pt x="843" y="2654"/>
                </a:lnTo>
                <a:lnTo>
                  <a:pt x="843" y="2653"/>
                </a:lnTo>
                <a:lnTo>
                  <a:pt x="843" y="2651"/>
                </a:lnTo>
                <a:lnTo>
                  <a:pt x="841" y="2643"/>
                </a:lnTo>
                <a:lnTo>
                  <a:pt x="835" y="2614"/>
                </a:lnTo>
                <a:lnTo>
                  <a:pt x="821" y="2574"/>
                </a:lnTo>
                <a:lnTo>
                  <a:pt x="821" y="2574"/>
                </a:lnTo>
                <a:lnTo>
                  <a:pt x="826" y="2561"/>
                </a:lnTo>
                <a:lnTo>
                  <a:pt x="838" y="2528"/>
                </a:lnTo>
                <a:lnTo>
                  <a:pt x="851" y="2483"/>
                </a:lnTo>
                <a:lnTo>
                  <a:pt x="858" y="2460"/>
                </a:lnTo>
                <a:lnTo>
                  <a:pt x="861" y="2438"/>
                </a:lnTo>
                <a:lnTo>
                  <a:pt x="861" y="2438"/>
                </a:lnTo>
                <a:lnTo>
                  <a:pt x="865" y="2408"/>
                </a:lnTo>
                <a:lnTo>
                  <a:pt x="868" y="2365"/>
                </a:lnTo>
                <a:lnTo>
                  <a:pt x="873" y="2259"/>
                </a:lnTo>
                <a:lnTo>
                  <a:pt x="878" y="2156"/>
                </a:lnTo>
                <a:lnTo>
                  <a:pt x="881" y="2118"/>
                </a:lnTo>
                <a:lnTo>
                  <a:pt x="883" y="2096"/>
                </a:lnTo>
                <a:lnTo>
                  <a:pt x="883" y="2096"/>
                </a:lnTo>
                <a:lnTo>
                  <a:pt x="889" y="2056"/>
                </a:lnTo>
                <a:lnTo>
                  <a:pt x="896" y="2003"/>
                </a:lnTo>
                <a:lnTo>
                  <a:pt x="899" y="1953"/>
                </a:lnTo>
                <a:lnTo>
                  <a:pt x="901" y="1937"/>
                </a:lnTo>
                <a:lnTo>
                  <a:pt x="901" y="1927"/>
                </a:lnTo>
                <a:lnTo>
                  <a:pt x="901" y="1927"/>
                </a:lnTo>
                <a:lnTo>
                  <a:pt x="896" y="1889"/>
                </a:lnTo>
                <a:lnTo>
                  <a:pt x="889" y="1809"/>
                </a:lnTo>
                <a:lnTo>
                  <a:pt x="884" y="1718"/>
                </a:lnTo>
                <a:lnTo>
                  <a:pt x="883" y="1676"/>
                </a:lnTo>
                <a:lnTo>
                  <a:pt x="883" y="1641"/>
                </a:lnTo>
                <a:lnTo>
                  <a:pt x="883" y="1641"/>
                </a:lnTo>
                <a:lnTo>
                  <a:pt x="884" y="1591"/>
                </a:lnTo>
                <a:lnTo>
                  <a:pt x="884" y="1560"/>
                </a:lnTo>
                <a:lnTo>
                  <a:pt x="883" y="1538"/>
                </a:lnTo>
                <a:lnTo>
                  <a:pt x="883" y="1538"/>
                </a:lnTo>
                <a:lnTo>
                  <a:pt x="908" y="1528"/>
                </a:lnTo>
                <a:lnTo>
                  <a:pt x="931" y="1520"/>
                </a:lnTo>
                <a:lnTo>
                  <a:pt x="951" y="1508"/>
                </a:lnTo>
                <a:lnTo>
                  <a:pt x="956" y="1537"/>
                </a:lnTo>
                <a:lnTo>
                  <a:pt x="956" y="1537"/>
                </a:lnTo>
                <a:lnTo>
                  <a:pt x="944" y="1548"/>
                </a:lnTo>
                <a:lnTo>
                  <a:pt x="936" y="1558"/>
                </a:lnTo>
                <a:lnTo>
                  <a:pt x="933" y="1565"/>
                </a:lnTo>
                <a:lnTo>
                  <a:pt x="931" y="1570"/>
                </a:lnTo>
                <a:lnTo>
                  <a:pt x="931" y="1570"/>
                </a:lnTo>
                <a:lnTo>
                  <a:pt x="944" y="1726"/>
                </a:lnTo>
                <a:lnTo>
                  <a:pt x="953" y="1834"/>
                </a:lnTo>
                <a:lnTo>
                  <a:pt x="956" y="1897"/>
                </a:lnTo>
                <a:lnTo>
                  <a:pt x="956" y="1897"/>
                </a:lnTo>
                <a:lnTo>
                  <a:pt x="953" y="1938"/>
                </a:lnTo>
                <a:lnTo>
                  <a:pt x="949" y="1993"/>
                </a:lnTo>
                <a:lnTo>
                  <a:pt x="948" y="2020"/>
                </a:lnTo>
                <a:lnTo>
                  <a:pt x="949" y="2041"/>
                </a:lnTo>
                <a:lnTo>
                  <a:pt x="951" y="2058"/>
                </a:lnTo>
                <a:lnTo>
                  <a:pt x="953" y="2063"/>
                </a:lnTo>
                <a:lnTo>
                  <a:pt x="956" y="2066"/>
                </a:lnTo>
                <a:lnTo>
                  <a:pt x="956" y="2066"/>
                </a:lnTo>
                <a:lnTo>
                  <a:pt x="967" y="2068"/>
                </a:lnTo>
                <a:lnTo>
                  <a:pt x="986" y="2068"/>
                </a:lnTo>
                <a:lnTo>
                  <a:pt x="1035" y="2066"/>
                </a:lnTo>
                <a:lnTo>
                  <a:pt x="1084" y="2060"/>
                </a:lnTo>
                <a:lnTo>
                  <a:pt x="1100" y="2056"/>
                </a:lnTo>
                <a:lnTo>
                  <a:pt x="1110" y="2053"/>
                </a:lnTo>
                <a:lnTo>
                  <a:pt x="1110" y="2053"/>
                </a:lnTo>
                <a:lnTo>
                  <a:pt x="1113" y="2050"/>
                </a:lnTo>
                <a:lnTo>
                  <a:pt x="1115" y="2046"/>
                </a:lnTo>
                <a:lnTo>
                  <a:pt x="1117" y="2035"/>
                </a:lnTo>
                <a:lnTo>
                  <a:pt x="1118" y="2020"/>
                </a:lnTo>
                <a:lnTo>
                  <a:pt x="1117" y="2003"/>
                </a:lnTo>
                <a:lnTo>
                  <a:pt x="1113" y="1960"/>
                </a:lnTo>
                <a:lnTo>
                  <a:pt x="1108" y="1915"/>
                </a:lnTo>
                <a:lnTo>
                  <a:pt x="1108" y="1915"/>
                </a:lnTo>
                <a:lnTo>
                  <a:pt x="1105" y="1865"/>
                </a:lnTo>
                <a:lnTo>
                  <a:pt x="1105" y="1862"/>
                </a:lnTo>
                <a:lnTo>
                  <a:pt x="1105" y="1862"/>
                </a:lnTo>
                <a:lnTo>
                  <a:pt x="1123" y="1874"/>
                </a:lnTo>
                <a:lnTo>
                  <a:pt x="1135" y="1880"/>
                </a:lnTo>
                <a:lnTo>
                  <a:pt x="1140" y="1882"/>
                </a:lnTo>
                <a:lnTo>
                  <a:pt x="1142" y="1880"/>
                </a:lnTo>
                <a:lnTo>
                  <a:pt x="1142" y="1880"/>
                </a:lnTo>
                <a:lnTo>
                  <a:pt x="1140" y="1867"/>
                </a:lnTo>
                <a:lnTo>
                  <a:pt x="1133" y="1840"/>
                </a:lnTo>
                <a:lnTo>
                  <a:pt x="1125" y="1804"/>
                </a:lnTo>
                <a:lnTo>
                  <a:pt x="1142" y="1796"/>
                </a:lnTo>
                <a:lnTo>
                  <a:pt x="1142" y="1796"/>
                </a:lnTo>
                <a:lnTo>
                  <a:pt x="1143" y="1787"/>
                </a:lnTo>
                <a:lnTo>
                  <a:pt x="1147" y="1766"/>
                </a:lnTo>
                <a:lnTo>
                  <a:pt x="1148" y="1756"/>
                </a:lnTo>
                <a:lnTo>
                  <a:pt x="1148" y="1746"/>
                </a:lnTo>
                <a:lnTo>
                  <a:pt x="1147" y="1739"/>
                </a:lnTo>
                <a:lnTo>
                  <a:pt x="1145" y="1737"/>
                </a:lnTo>
                <a:lnTo>
                  <a:pt x="1142" y="1736"/>
                </a:lnTo>
                <a:lnTo>
                  <a:pt x="1142" y="1736"/>
                </a:lnTo>
                <a:lnTo>
                  <a:pt x="1137" y="1734"/>
                </a:lnTo>
                <a:lnTo>
                  <a:pt x="1132" y="1733"/>
                </a:lnTo>
                <a:lnTo>
                  <a:pt x="1120" y="1724"/>
                </a:lnTo>
                <a:lnTo>
                  <a:pt x="1110" y="1714"/>
                </a:lnTo>
                <a:lnTo>
                  <a:pt x="1080" y="1633"/>
                </a:lnTo>
                <a:lnTo>
                  <a:pt x="1080" y="1633"/>
                </a:lnTo>
                <a:lnTo>
                  <a:pt x="1072" y="1591"/>
                </a:lnTo>
                <a:lnTo>
                  <a:pt x="1065" y="1561"/>
                </a:lnTo>
                <a:lnTo>
                  <a:pt x="1062" y="1550"/>
                </a:lnTo>
                <a:lnTo>
                  <a:pt x="1057" y="1543"/>
                </a:lnTo>
                <a:lnTo>
                  <a:pt x="1057" y="1543"/>
                </a:lnTo>
                <a:lnTo>
                  <a:pt x="1047" y="1535"/>
                </a:lnTo>
                <a:lnTo>
                  <a:pt x="1034" y="1528"/>
                </a:lnTo>
                <a:lnTo>
                  <a:pt x="1017" y="1522"/>
                </a:lnTo>
                <a:lnTo>
                  <a:pt x="992" y="1530"/>
                </a:lnTo>
                <a:lnTo>
                  <a:pt x="984" y="1439"/>
                </a:lnTo>
                <a:lnTo>
                  <a:pt x="984" y="1439"/>
                </a:lnTo>
                <a:lnTo>
                  <a:pt x="994" y="1427"/>
                </a:lnTo>
                <a:lnTo>
                  <a:pt x="1004" y="1414"/>
                </a:lnTo>
                <a:lnTo>
                  <a:pt x="1006" y="1407"/>
                </a:lnTo>
                <a:lnTo>
                  <a:pt x="1009" y="1399"/>
                </a:lnTo>
                <a:lnTo>
                  <a:pt x="1009" y="1390"/>
                </a:lnTo>
                <a:lnTo>
                  <a:pt x="1007" y="1382"/>
                </a:lnTo>
                <a:lnTo>
                  <a:pt x="1007" y="1382"/>
                </a:lnTo>
                <a:lnTo>
                  <a:pt x="1001" y="1357"/>
                </a:lnTo>
                <a:lnTo>
                  <a:pt x="996" y="1341"/>
                </a:lnTo>
                <a:lnTo>
                  <a:pt x="996" y="1334"/>
                </a:lnTo>
                <a:lnTo>
                  <a:pt x="997" y="1331"/>
                </a:lnTo>
                <a:lnTo>
                  <a:pt x="1001" y="1327"/>
                </a:lnTo>
                <a:lnTo>
                  <a:pt x="1007" y="1324"/>
                </a:lnTo>
                <a:lnTo>
                  <a:pt x="1007" y="1324"/>
                </a:lnTo>
                <a:lnTo>
                  <a:pt x="1021" y="1319"/>
                </a:lnTo>
                <a:lnTo>
                  <a:pt x="1025" y="1316"/>
                </a:lnTo>
                <a:lnTo>
                  <a:pt x="1029" y="1311"/>
                </a:lnTo>
                <a:lnTo>
                  <a:pt x="1030" y="1307"/>
                </a:lnTo>
                <a:lnTo>
                  <a:pt x="1032" y="1302"/>
                </a:lnTo>
                <a:lnTo>
                  <a:pt x="1034" y="1289"/>
                </a:lnTo>
                <a:lnTo>
                  <a:pt x="1034" y="1289"/>
                </a:lnTo>
                <a:lnTo>
                  <a:pt x="1029" y="1258"/>
                </a:lnTo>
                <a:lnTo>
                  <a:pt x="1021" y="1208"/>
                </a:lnTo>
                <a:lnTo>
                  <a:pt x="1007" y="1141"/>
                </a:lnTo>
                <a:lnTo>
                  <a:pt x="1007" y="1141"/>
                </a:lnTo>
                <a:lnTo>
                  <a:pt x="1007" y="1012"/>
                </a:lnTo>
                <a:lnTo>
                  <a:pt x="1007" y="1012"/>
                </a:lnTo>
                <a:lnTo>
                  <a:pt x="991" y="879"/>
                </a:lnTo>
                <a:lnTo>
                  <a:pt x="971" y="731"/>
                </a:lnTo>
                <a:lnTo>
                  <a:pt x="971" y="731"/>
                </a:lnTo>
                <a:lnTo>
                  <a:pt x="964" y="691"/>
                </a:lnTo>
                <a:lnTo>
                  <a:pt x="951" y="628"/>
                </a:lnTo>
                <a:lnTo>
                  <a:pt x="943" y="597"/>
                </a:lnTo>
                <a:lnTo>
                  <a:pt x="934" y="567"/>
                </a:lnTo>
                <a:lnTo>
                  <a:pt x="926" y="543"/>
                </a:lnTo>
                <a:lnTo>
                  <a:pt x="921" y="535"/>
                </a:lnTo>
                <a:lnTo>
                  <a:pt x="916" y="529"/>
                </a:lnTo>
                <a:lnTo>
                  <a:pt x="916" y="529"/>
                </a:lnTo>
                <a:lnTo>
                  <a:pt x="911" y="524"/>
                </a:lnTo>
                <a:lnTo>
                  <a:pt x="903" y="519"/>
                </a:lnTo>
                <a:lnTo>
                  <a:pt x="881" y="510"/>
                </a:lnTo>
                <a:lnTo>
                  <a:pt x="856" y="504"/>
                </a:lnTo>
                <a:lnTo>
                  <a:pt x="830" y="497"/>
                </a:lnTo>
                <a:lnTo>
                  <a:pt x="780" y="487"/>
                </a:lnTo>
                <a:lnTo>
                  <a:pt x="760" y="484"/>
                </a:lnTo>
                <a:lnTo>
                  <a:pt x="697" y="465"/>
                </a:lnTo>
                <a:lnTo>
                  <a:pt x="679" y="421"/>
                </a:lnTo>
                <a:lnTo>
                  <a:pt x="679" y="421"/>
                </a:lnTo>
                <a:lnTo>
                  <a:pt x="697" y="389"/>
                </a:lnTo>
                <a:lnTo>
                  <a:pt x="712" y="362"/>
                </a:lnTo>
                <a:lnTo>
                  <a:pt x="715" y="351"/>
                </a:lnTo>
                <a:lnTo>
                  <a:pt x="719" y="341"/>
                </a:lnTo>
                <a:lnTo>
                  <a:pt x="719" y="341"/>
                </a:lnTo>
                <a:lnTo>
                  <a:pt x="719" y="319"/>
                </a:lnTo>
                <a:lnTo>
                  <a:pt x="717" y="296"/>
                </a:lnTo>
                <a:lnTo>
                  <a:pt x="715" y="268"/>
                </a:lnTo>
                <a:lnTo>
                  <a:pt x="715" y="2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6469925" y="759918"/>
            <a:ext cx="802755" cy="1753519"/>
          </a:xfrm>
          <a:custGeom>
            <a:avLst/>
            <a:gdLst>
              <a:gd name="T0" fmla="*/ 236 w 1281"/>
              <a:gd name="T1" fmla="*/ 1300 h 2796"/>
              <a:gd name="T2" fmla="*/ 333 w 1281"/>
              <a:gd name="T3" fmla="*/ 1332 h 2796"/>
              <a:gd name="T4" fmla="*/ 345 w 1281"/>
              <a:gd name="T5" fmla="*/ 1262 h 2796"/>
              <a:gd name="T6" fmla="*/ 377 w 1281"/>
              <a:gd name="T7" fmla="*/ 1214 h 2796"/>
              <a:gd name="T8" fmla="*/ 401 w 1281"/>
              <a:gd name="T9" fmla="*/ 1350 h 2796"/>
              <a:gd name="T10" fmla="*/ 388 w 1281"/>
              <a:gd name="T11" fmla="*/ 1768 h 2796"/>
              <a:gd name="T12" fmla="*/ 431 w 1281"/>
              <a:gd name="T13" fmla="*/ 2091 h 2796"/>
              <a:gd name="T14" fmla="*/ 489 w 1281"/>
              <a:gd name="T15" fmla="*/ 2328 h 2796"/>
              <a:gd name="T16" fmla="*/ 488 w 1281"/>
              <a:gd name="T17" fmla="*/ 2597 h 2796"/>
              <a:gd name="T18" fmla="*/ 488 w 1281"/>
              <a:gd name="T19" fmla="*/ 2629 h 2796"/>
              <a:gd name="T20" fmla="*/ 435 w 1281"/>
              <a:gd name="T21" fmla="*/ 2707 h 2796"/>
              <a:gd name="T22" fmla="*/ 343 w 1281"/>
              <a:gd name="T23" fmla="*/ 2730 h 2796"/>
              <a:gd name="T24" fmla="*/ 388 w 1281"/>
              <a:gd name="T25" fmla="*/ 2780 h 2796"/>
              <a:gd name="T26" fmla="*/ 629 w 1281"/>
              <a:gd name="T27" fmla="*/ 2796 h 2796"/>
              <a:gd name="T28" fmla="*/ 708 w 1281"/>
              <a:gd name="T29" fmla="*/ 2760 h 2796"/>
              <a:gd name="T30" fmla="*/ 715 w 1281"/>
              <a:gd name="T31" fmla="*/ 2280 h 2796"/>
              <a:gd name="T32" fmla="*/ 1062 w 1281"/>
              <a:gd name="T33" fmla="*/ 2552 h 2796"/>
              <a:gd name="T34" fmla="*/ 1015 w 1281"/>
              <a:gd name="T35" fmla="*/ 2761 h 2796"/>
              <a:gd name="T36" fmla="*/ 1043 w 1281"/>
              <a:gd name="T37" fmla="*/ 2778 h 2796"/>
              <a:gd name="T38" fmla="*/ 1166 w 1281"/>
              <a:gd name="T39" fmla="*/ 2639 h 2796"/>
              <a:gd name="T40" fmla="*/ 1242 w 1281"/>
              <a:gd name="T41" fmla="*/ 2496 h 2796"/>
              <a:gd name="T42" fmla="*/ 1272 w 1281"/>
              <a:gd name="T43" fmla="*/ 2371 h 2796"/>
              <a:gd name="T44" fmla="*/ 1113 w 1281"/>
              <a:gd name="T45" fmla="*/ 2323 h 2796"/>
              <a:gd name="T46" fmla="*/ 1077 w 1281"/>
              <a:gd name="T47" fmla="*/ 2119 h 2796"/>
              <a:gd name="T48" fmla="*/ 1213 w 1281"/>
              <a:gd name="T49" fmla="*/ 2039 h 2796"/>
              <a:gd name="T50" fmla="*/ 1176 w 1281"/>
              <a:gd name="T51" fmla="*/ 1807 h 2796"/>
              <a:gd name="T52" fmla="*/ 967 w 1281"/>
              <a:gd name="T53" fmla="*/ 1536 h 2796"/>
              <a:gd name="T54" fmla="*/ 937 w 1281"/>
              <a:gd name="T55" fmla="*/ 1423 h 2796"/>
              <a:gd name="T56" fmla="*/ 972 w 1281"/>
              <a:gd name="T57" fmla="*/ 1167 h 2796"/>
              <a:gd name="T58" fmla="*/ 970 w 1281"/>
              <a:gd name="T59" fmla="*/ 1076 h 2796"/>
              <a:gd name="T60" fmla="*/ 946 w 1281"/>
              <a:gd name="T61" fmla="*/ 739 h 2796"/>
              <a:gd name="T62" fmla="*/ 906 w 1281"/>
              <a:gd name="T63" fmla="*/ 559 h 2796"/>
              <a:gd name="T64" fmla="*/ 758 w 1281"/>
              <a:gd name="T65" fmla="*/ 448 h 2796"/>
              <a:gd name="T66" fmla="*/ 687 w 1281"/>
              <a:gd name="T67" fmla="*/ 207 h 2796"/>
              <a:gd name="T68" fmla="*/ 690 w 1281"/>
              <a:gd name="T69" fmla="*/ 138 h 2796"/>
              <a:gd name="T70" fmla="*/ 649 w 1281"/>
              <a:gd name="T71" fmla="*/ 36 h 2796"/>
              <a:gd name="T72" fmla="*/ 544 w 1281"/>
              <a:gd name="T73" fmla="*/ 0 h 2796"/>
              <a:gd name="T74" fmla="*/ 469 w 1281"/>
              <a:gd name="T75" fmla="*/ 11 h 2796"/>
              <a:gd name="T76" fmla="*/ 385 w 1281"/>
              <a:gd name="T77" fmla="*/ 91 h 2796"/>
              <a:gd name="T78" fmla="*/ 385 w 1281"/>
              <a:gd name="T79" fmla="*/ 270 h 2796"/>
              <a:gd name="T80" fmla="*/ 438 w 1281"/>
              <a:gd name="T81" fmla="*/ 362 h 2796"/>
              <a:gd name="T82" fmla="*/ 436 w 1281"/>
              <a:gd name="T83" fmla="*/ 463 h 2796"/>
              <a:gd name="T84" fmla="*/ 181 w 1281"/>
              <a:gd name="T85" fmla="*/ 1122 h 2796"/>
              <a:gd name="T86" fmla="*/ 158 w 1281"/>
              <a:gd name="T87" fmla="*/ 1172 h 2796"/>
              <a:gd name="T88" fmla="*/ 129 w 1281"/>
              <a:gd name="T89" fmla="*/ 1227 h 2796"/>
              <a:gd name="T90" fmla="*/ 5 w 1281"/>
              <a:gd name="T91" fmla="*/ 1504 h 2796"/>
              <a:gd name="T92" fmla="*/ 18 w 1281"/>
              <a:gd name="T93" fmla="*/ 1601 h 2796"/>
              <a:gd name="T94" fmla="*/ 121 w 1281"/>
              <a:gd name="T95" fmla="*/ 1597 h 2796"/>
              <a:gd name="T96" fmla="*/ 156 w 1281"/>
              <a:gd name="T97" fmla="*/ 1478 h 2796"/>
              <a:gd name="T98" fmla="*/ 750 w 1281"/>
              <a:gd name="T99" fmla="*/ 1848 h 2796"/>
              <a:gd name="T100" fmla="*/ 755 w 1281"/>
              <a:gd name="T101" fmla="*/ 1906 h 2796"/>
              <a:gd name="T102" fmla="*/ 780 w 1281"/>
              <a:gd name="T103" fmla="*/ 2022 h 2796"/>
              <a:gd name="T104" fmla="*/ 737 w 1281"/>
              <a:gd name="T105" fmla="*/ 2062 h 2796"/>
              <a:gd name="T106" fmla="*/ 722 w 1281"/>
              <a:gd name="T107" fmla="*/ 2044 h 2796"/>
              <a:gd name="T108" fmla="*/ 698 w 1281"/>
              <a:gd name="T109" fmla="*/ 2011 h 2796"/>
              <a:gd name="T110" fmla="*/ 720 w 1281"/>
              <a:gd name="T111" fmla="*/ 1855 h 2796"/>
              <a:gd name="T112" fmla="*/ 916 w 1281"/>
              <a:gd name="T113" fmla="*/ 1564 h 2796"/>
              <a:gd name="T114" fmla="*/ 936 w 1281"/>
              <a:gd name="T115" fmla="*/ 1616 h 2796"/>
              <a:gd name="T116" fmla="*/ 927 w 1281"/>
              <a:gd name="T117" fmla="*/ 1685 h 2796"/>
              <a:gd name="T118" fmla="*/ 894 w 1281"/>
              <a:gd name="T119" fmla="*/ 1607 h 2796"/>
              <a:gd name="T120" fmla="*/ 864 w 1281"/>
              <a:gd name="T121" fmla="*/ 1657 h 2796"/>
              <a:gd name="T122" fmla="*/ 833 w 1281"/>
              <a:gd name="T123" fmla="*/ 1669 h 2796"/>
              <a:gd name="T124" fmla="*/ 791 w 1281"/>
              <a:gd name="T125" fmla="*/ 1745 h 2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1" h="2796">
                <a:moveTo>
                  <a:pt x="171" y="1436"/>
                </a:moveTo>
                <a:lnTo>
                  <a:pt x="236" y="1300"/>
                </a:lnTo>
                <a:lnTo>
                  <a:pt x="236" y="1300"/>
                </a:lnTo>
                <a:lnTo>
                  <a:pt x="229" y="1295"/>
                </a:lnTo>
                <a:lnTo>
                  <a:pt x="231" y="1295"/>
                </a:lnTo>
                <a:lnTo>
                  <a:pt x="237" y="1298"/>
                </a:lnTo>
                <a:lnTo>
                  <a:pt x="236" y="1300"/>
                </a:lnTo>
                <a:lnTo>
                  <a:pt x="236" y="1300"/>
                </a:lnTo>
                <a:lnTo>
                  <a:pt x="256" y="1308"/>
                </a:lnTo>
                <a:lnTo>
                  <a:pt x="256" y="1308"/>
                </a:lnTo>
                <a:lnTo>
                  <a:pt x="285" y="1322"/>
                </a:lnTo>
                <a:lnTo>
                  <a:pt x="309" y="1332"/>
                </a:lnTo>
                <a:lnTo>
                  <a:pt x="317" y="1335"/>
                </a:lnTo>
                <a:lnTo>
                  <a:pt x="324" y="1335"/>
                </a:lnTo>
                <a:lnTo>
                  <a:pt x="330" y="1335"/>
                </a:lnTo>
                <a:lnTo>
                  <a:pt x="333" y="1332"/>
                </a:lnTo>
                <a:lnTo>
                  <a:pt x="333" y="1332"/>
                </a:lnTo>
                <a:lnTo>
                  <a:pt x="340" y="1320"/>
                </a:lnTo>
                <a:lnTo>
                  <a:pt x="348" y="1305"/>
                </a:lnTo>
                <a:lnTo>
                  <a:pt x="355" y="1288"/>
                </a:lnTo>
                <a:lnTo>
                  <a:pt x="355" y="1282"/>
                </a:lnTo>
                <a:lnTo>
                  <a:pt x="355" y="1277"/>
                </a:lnTo>
                <a:lnTo>
                  <a:pt x="355" y="1277"/>
                </a:lnTo>
                <a:lnTo>
                  <a:pt x="345" y="1262"/>
                </a:lnTo>
                <a:lnTo>
                  <a:pt x="338" y="1254"/>
                </a:lnTo>
                <a:lnTo>
                  <a:pt x="328" y="1239"/>
                </a:lnTo>
                <a:lnTo>
                  <a:pt x="375" y="1157"/>
                </a:lnTo>
                <a:lnTo>
                  <a:pt x="393" y="1199"/>
                </a:lnTo>
                <a:lnTo>
                  <a:pt x="393" y="1199"/>
                </a:lnTo>
                <a:lnTo>
                  <a:pt x="385" y="1205"/>
                </a:lnTo>
                <a:lnTo>
                  <a:pt x="378" y="1210"/>
                </a:lnTo>
                <a:lnTo>
                  <a:pt x="377" y="1214"/>
                </a:lnTo>
                <a:lnTo>
                  <a:pt x="375" y="1217"/>
                </a:lnTo>
                <a:lnTo>
                  <a:pt x="375" y="1217"/>
                </a:lnTo>
                <a:lnTo>
                  <a:pt x="378" y="1237"/>
                </a:lnTo>
                <a:lnTo>
                  <a:pt x="382" y="1249"/>
                </a:lnTo>
                <a:lnTo>
                  <a:pt x="385" y="1257"/>
                </a:lnTo>
                <a:lnTo>
                  <a:pt x="385" y="1257"/>
                </a:lnTo>
                <a:lnTo>
                  <a:pt x="401" y="1269"/>
                </a:lnTo>
                <a:lnTo>
                  <a:pt x="401" y="1350"/>
                </a:lnTo>
                <a:lnTo>
                  <a:pt x="401" y="1350"/>
                </a:lnTo>
                <a:lnTo>
                  <a:pt x="405" y="1543"/>
                </a:lnTo>
                <a:lnTo>
                  <a:pt x="405" y="1543"/>
                </a:lnTo>
                <a:lnTo>
                  <a:pt x="396" y="1607"/>
                </a:lnTo>
                <a:lnTo>
                  <a:pt x="392" y="1654"/>
                </a:lnTo>
                <a:lnTo>
                  <a:pt x="388" y="1684"/>
                </a:lnTo>
                <a:lnTo>
                  <a:pt x="388" y="1768"/>
                </a:lnTo>
                <a:lnTo>
                  <a:pt x="388" y="1768"/>
                </a:lnTo>
                <a:lnTo>
                  <a:pt x="393" y="1788"/>
                </a:lnTo>
                <a:lnTo>
                  <a:pt x="403" y="1825"/>
                </a:lnTo>
                <a:lnTo>
                  <a:pt x="423" y="1890"/>
                </a:lnTo>
                <a:lnTo>
                  <a:pt x="423" y="1890"/>
                </a:lnTo>
                <a:lnTo>
                  <a:pt x="425" y="1906"/>
                </a:lnTo>
                <a:lnTo>
                  <a:pt x="426" y="1936"/>
                </a:lnTo>
                <a:lnTo>
                  <a:pt x="430" y="2014"/>
                </a:lnTo>
                <a:lnTo>
                  <a:pt x="431" y="2091"/>
                </a:lnTo>
                <a:lnTo>
                  <a:pt x="433" y="2115"/>
                </a:lnTo>
                <a:lnTo>
                  <a:pt x="435" y="2124"/>
                </a:lnTo>
                <a:lnTo>
                  <a:pt x="435" y="2127"/>
                </a:lnTo>
                <a:lnTo>
                  <a:pt x="435" y="2127"/>
                </a:lnTo>
                <a:lnTo>
                  <a:pt x="455" y="2142"/>
                </a:lnTo>
                <a:lnTo>
                  <a:pt x="466" y="2152"/>
                </a:lnTo>
                <a:lnTo>
                  <a:pt x="466" y="2152"/>
                </a:lnTo>
                <a:lnTo>
                  <a:pt x="489" y="2328"/>
                </a:lnTo>
                <a:lnTo>
                  <a:pt x="503" y="2451"/>
                </a:lnTo>
                <a:lnTo>
                  <a:pt x="508" y="2492"/>
                </a:lnTo>
                <a:lnTo>
                  <a:pt x="509" y="2509"/>
                </a:lnTo>
                <a:lnTo>
                  <a:pt x="509" y="2509"/>
                </a:lnTo>
                <a:lnTo>
                  <a:pt x="498" y="2551"/>
                </a:lnTo>
                <a:lnTo>
                  <a:pt x="491" y="2580"/>
                </a:lnTo>
                <a:lnTo>
                  <a:pt x="488" y="2597"/>
                </a:lnTo>
                <a:lnTo>
                  <a:pt x="488" y="2597"/>
                </a:lnTo>
                <a:lnTo>
                  <a:pt x="488" y="2600"/>
                </a:lnTo>
                <a:lnTo>
                  <a:pt x="489" y="2604"/>
                </a:lnTo>
                <a:lnTo>
                  <a:pt x="493" y="2610"/>
                </a:lnTo>
                <a:lnTo>
                  <a:pt x="494" y="2614"/>
                </a:lnTo>
                <a:lnTo>
                  <a:pt x="493" y="2617"/>
                </a:lnTo>
                <a:lnTo>
                  <a:pt x="491" y="2622"/>
                </a:lnTo>
                <a:lnTo>
                  <a:pt x="488" y="2629"/>
                </a:lnTo>
                <a:lnTo>
                  <a:pt x="488" y="2629"/>
                </a:lnTo>
                <a:lnTo>
                  <a:pt x="466" y="2662"/>
                </a:lnTo>
                <a:lnTo>
                  <a:pt x="458" y="2677"/>
                </a:lnTo>
                <a:lnTo>
                  <a:pt x="455" y="2688"/>
                </a:lnTo>
                <a:lnTo>
                  <a:pt x="455" y="2688"/>
                </a:lnTo>
                <a:lnTo>
                  <a:pt x="451" y="2697"/>
                </a:lnTo>
                <a:lnTo>
                  <a:pt x="446" y="2702"/>
                </a:lnTo>
                <a:lnTo>
                  <a:pt x="440" y="2705"/>
                </a:lnTo>
                <a:lnTo>
                  <a:pt x="435" y="2707"/>
                </a:lnTo>
                <a:lnTo>
                  <a:pt x="435" y="2707"/>
                </a:lnTo>
                <a:lnTo>
                  <a:pt x="421" y="2707"/>
                </a:lnTo>
                <a:lnTo>
                  <a:pt x="393" y="2708"/>
                </a:lnTo>
                <a:lnTo>
                  <a:pt x="378" y="2710"/>
                </a:lnTo>
                <a:lnTo>
                  <a:pt x="363" y="2715"/>
                </a:lnTo>
                <a:lnTo>
                  <a:pt x="352" y="2722"/>
                </a:lnTo>
                <a:lnTo>
                  <a:pt x="347" y="2725"/>
                </a:lnTo>
                <a:lnTo>
                  <a:pt x="343" y="2730"/>
                </a:lnTo>
                <a:lnTo>
                  <a:pt x="343" y="2730"/>
                </a:lnTo>
                <a:lnTo>
                  <a:pt x="342" y="2737"/>
                </a:lnTo>
                <a:lnTo>
                  <a:pt x="342" y="2742"/>
                </a:lnTo>
                <a:lnTo>
                  <a:pt x="343" y="2747"/>
                </a:lnTo>
                <a:lnTo>
                  <a:pt x="347" y="2752"/>
                </a:lnTo>
                <a:lnTo>
                  <a:pt x="358" y="2761"/>
                </a:lnTo>
                <a:lnTo>
                  <a:pt x="373" y="2771"/>
                </a:lnTo>
                <a:lnTo>
                  <a:pt x="388" y="2780"/>
                </a:lnTo>
                <a:lnTo>
                  <a:pt x="406" y="2785"/>
                </a:lnTo>
                <a:lnTo>
                  <a:pt x="421" y="2790"/>
                </a:lnTo>
                <a:lnTo>
                  <a:pt x="433" y="2790"/>
                </a:lnTo>
                <a:lnTo>
                  <a:pt x="433" y="2790"/>
                </a:lnTo>
                <a:lnTo>
                  <a:pt x="514" y="2793"/>
                </a:lnTo>
                <a:lnTo>
                  <a:pt x="577" y="2796"/>
                </a:lnTo>
                <a:lnTo>
                  <a:pt x="577" y="2796"/>
                </a:lnTo>
                <a:lnTo>
                  <a:pt x="629" y="2796"/>
                </a:lnTo>
                <a:lnTo>
                  <a:pt x="667" y="2796"/>
                </a:lnTo>
                <a:lnTo>
                  <a:pt x="682" y="2795"/>
                </a:lnTo>
                <a:lnTo>
                  <a:pt x="690" y="2793"/>
                </a:lnTo>
                <a:lnTo>
                  <a:pt x="690" y="2793"/>
                </a:lnTo>
                <a:lnTo>
                  <a:pt x="697" y="2788"/>
                </a:lnTo>
                <a:lnTo>
                  <a:pt x="702" y="2780"/>
                </a:lnTo>
                <a:lnTo>
                  <a:pt x="705" y="2770"/>
                </a:lnTo>
                <a:lnTo>
                  <a:pt x="708" y="2760"/>
                </a:lnTo>
                <a:lnTo>
                  <a:pt x="708" y="2760"/>
                </a:lnTo>
                <a:lnTo>
                  <a:pt x="727" y="2597"/>
                </a:lnTo>
                <a:lnTo>
                  <a:pt x="745" y="2441"/>
                </a:lnTo>
                <a:lnTo>
                  <a:pt x="745" y="2441"/>
                </a:lnTo>
                <a:lnTo>
                  <a:pt x="732" y="2363"/>
                </a:lnTo>
                <a:lnTo>
                  <a:pt x="717" y="2280"/>
                </a:lnTo>
                <a:lnTo>
                  <a:pt x="717" y="2280"/>
                </a:lnTo>
                <a:lnTo>
                  <a:pt x="715" y="2280"/>
                </a:lnTo>
                <a:lnTo>
                  <a:pt x="715" y="2280"/>
                </a:lnTo>
                <a:lnTo>
                  <a:pt x="717" y="2280"/>
                </a:lnTo>
                <a:lnTo>
                  <a:pt x="717" y="2280"/>
                </a:lnTo>
                <a:lnTo>
                  <a:pt x="732" y="2293"/>
                </a:lnTo>
                <a:lnTo>
                  <a:pt x="766" y="2320"/>
                </a:lnTo>
                <a:lnTo>
                  <a:pt x="866" y="2391"/>
                </a:lnTo>
                <a:lnTo>
                  <a:pt x="1007" y="2491"/>
                </a:lnTo>
                <a:lnTo>
                  <a:pt x="1062" y="2552"/>
                </a:lnTo>
                <a:lnTo>
                  <a:pt x="1085" y="2642"/>
                </a:lnTo>
                <a:lnTo>
                  <a:pt x="1085" y="2642"/>
                </a:lnTo>
                <a:lnTo>
                  <a:pt x="1072" y="2660"/>
                </a:lnTo>
                <a:lnTo>
                  <a:pt x="1057" y="2680"/>
                </a:lnTo>
                <a:lnTo>
                  <a:pt x="1042" y="2705"/>
                </a:lnTo>
                <a:lnTo>
                  <a:pt x="1028" y="2728"/>
                </a:lnTo>
                <a:lnTo>
                  <a:pt x="1019" y="2752"/>
                </a:lnTo>
                <a:lnTo>
                  <a:pt x="1015" y="2761"/>
                </a:lnTo>
                <a:lnTo>
                  <a:pt x="1015" y="2771"/>
                </a:lnTo>
                <a:lnTo>
                  <a:pt x="1015" y="2778"/>
                </a:lnTo>
                <a:lnTo>
                  <a:pt x="1020" y="2783"/>
                </a:lnTo>
                <a:lnTo>
                  <a:pt x="1020" y="2783"/>
                </a:lnTo>
                <a:lnTo>
                  <a:pt x="1022" y="2785"/>
                </a:lnTo>
                <a:lnTo>
                  <a:pt x="1025" y="2785"/>
                </a:lnTo>
                <a:lnTo>
                  <a:pt x="1033" y="2783"/>
                </a:lnTo>
                <a:lnTo>
                  <a:pt x="1043" y="2778"/>
                </a:lnTo>
                <a:lnTo>
                  <a:pt x="1053" y="2771"/>
                </a:lnTo>
                <a:lnTo>
                  <a:pt x="1077" y="2750"/>
                </a:lnTo>
                <a:lnTo>
                  <a:pt x="1103" y="2723"/>
                </a:lnTo>
                <a:lnTo>
                  <a:pt x="1126" y="2695"/>
                </a:lnTo>
                <a:lnTo>
                  <a:pt x="1146" y="2670"/>
                </a:lnTo>
                <a:lnTo>
                  <a:pt x="1161" y="2650"/>
                </a:lnTo>
                <a:lnTo>
                  <a:pt x="1164" y="2644"/>
                </a:lnTo>
                <a:lnTo>
                  <a:pt x="1166" y="2639"/>
                </a:lnTo>
                <a:lnTo>
                  <a:pt x="1166" y="2639"/>
                </a:lnTo>
                <a:lnTo>
                  <a:pt x="1168" y="2629"/>
                </a:lnTo>
                <a:lnTo>
                  <a:pt x="1173" y="2612"/>
                </a:lnTo>
                <a:lnTo>
                  <a:pt x="1188" y="2566"/>
                </a:lnTo>
                <a:lnTo>
                  <a:pt x="1211" y="2501"/>
                </a:lnTo>
                <a:lnTo>
                  <a:pt x="1234" y="2514"/>
                </a:lnTo>
                <a:lnTo>
                  <a:pt x="1234" y="2514"/>
                </a:lnTo>
                <a:lnTo>
                  <a:pt x="1242" y="2496"/>
                </a:lnTo>
                <a:lnTo>
                  <a:pt x="1261" y="2454"/>
                </a:lnTo>
                <a:lnTo>
                  <a:pt x="1271" y="2431"/>
                </a:lnTo>
                <a:lnTo>
                  <a:pt x="1277" y="2408"/>
                </a:lnTo>
                <a:lnTo>
                  <a:pt x="1281" y="2389"/>
                </a:lnTo>
                <a:lnTo>
                  <a:pt x="1281" y="2383"/>
                </a:lnTo>
                <a:lnTo>
                  <a:pt x="1279" y="2378"/>
                </a:lnTo>
                <a:lnTo>
                  <a:pt x="1279" y="2378"/>
                </a:lnTo>
                <a:lnTo>
                  <a:pt x="1272" y="2371"/>
                </a:lnTo>
                <a:lnTo>
                  <a:pt x="1264" y="2365"/>
                </a:lnTo>
                <a:lnTo>
                  <a:pt x="1254" y="2360"/>
                </a:lnTo>
                <a:lnTo>
                  <a:pt x="1244" y="2355"/>
                </a:lnTo>
                <a:lnTo>
                  <a:pt x="1226" y="2350"/>
                </a:lnTo>
                <a:lnTo>
                  <a:pt x="1219" y="2346"/>
                </a:lnTo>
                <a:lnTo>
                  <a:pt x="1219" y="2346"/>
                </a:lnTo>
                <a:lnTo>
                  <a:pt x="1169" y="2336"/>
                </a:lnTo>
                <a:lnTo>
                  <a:pt x="1113" y="2323"/>
                </a:lnTo>
                <a:lnTo>
                  <a:pt x="1113" y="2323"/>
                </a:lnTo>
                <a:lnTo>
                  <a:pt x="1091" y="2306"/>
                </a:lnTo>
                <a:lnTo>
                  <a:pt x="1048" y="2273"/>
                </a:lnTo>
                <a:lnTo>
                  <a:pt x="989" y="2225"/>
                </a:lnTo>
                <a:lnTo>
                  <a:pt x="922" y="2189"/>
                </a:lnTo>
                <a:lnTo>
                  <a:pt x="922" y="2189"/>
                </a:lnTo>
                <a:lnTo>
                  <a:pt x="1012" y="2147"/>
                </a:lnTo>
                <a:lnTo>
                  <a:pt x="1077" y="2119"/>
                </a:lnTo>
                <a:lnTo>
                  <a:pt x="1098" y="2107"/>
                </a:lnTo>
                <a:lnTo>
                  <a:pt x="1108" y="2102"/>
                </a:lnTo>
                <a:lnTo>
                  <a:pt x="1108" y="2102"/>
                </a:lnTo>
                <a:lnTo>
                  <a:pt x="1128" y="2089"/>
                </a:lnTo>
                <a:lnTo>
                  <a:pt x="1163" y="2069"/>
                </a:lnTo>
                <a:lnTo>
                  <a:pt x="1198" y="2051"/>
                </a:lnTo>
                <a:lnTo>
                  <a:pt x="1208" y="2042"/>
                </a:lnTo>
                <a:lnTo>
                  <a:pt x="1213" y="2039"/>
                </a:lnTo>
                <a:lnTo>
                  <a:pt x="1213" y="2039"/>
                </a:lnTo>
                <a:lnTo>
                  <a:pt x="1219" y="2032"/>
                </a:lnTo>
                <a:lnTo>
                  <a:pt x="1227" y="2026"/>
                </a:lnTo>
                <a:lnTo>
                  <a:pt x="1239" y="2016"/>
                </a:lnTo>
                <a:lnTo>
                  <a:pt x="1219" y="1948"/>
                </a:lnTo>
                <a:lnTo>
                  <a:pt x="1219" y="1948"/>
                </a:lnTo>
                <a:lnTo>
                  <a:pt x="1194" y="1870"/>
                </a:lnTo>
                <a:lnTo>
                  <a:pt x="1176" y="1807"/>
                </a:lnTo>
                <a:lnTo>
                  <a:pt x="1176" y="1807"/>
                </a:lnTo>
                <a:lnTo>
                  <a:pt x="1171" y="1783"/>
                </a:lnTo>
                <a:lnTo>
                  <a:pt x="1164" y="1752"/>
                </a:lnTo>
                <a:lnTo>
                  <a:pt x="1153" y="1680"/>
                </a:lnTo>
                <a:lnTo>
                  <a:pt x="1140" y="1591"/>
                </a:lnTo>
                <a:lnTo>
                  <a:pt x="1030" y="1627"/>
                </a:lnTo>
                <a:lnTo>
                  <a:pt x="1002" y="1586"/>
                </a:lnTo>
                <a:lnTo>
                  <a:pt x="967" y="1536"/>
                </a:lnTo>
                <a:lnTo>
                  <a:pt x="967" y="1536"/>
                </a:lnTo>
                <a:lnTo>
                  <a:pt x="967" y="1524"/>
                </a:lnTo>
                <a:lnTo>
                  <a:pt x="967" y="1504"/>
                </a:lnTo>
                <a:lnTo>
                  <a:pt x="967" y="1504"/>
                </a:lnTo>
                <a:lnTo>
                  <a:pt x="964" y="1491"/>
                </a:lnTo>
                <a:lnTo>
                  <a:pt x="959" y="1474"/>
                </a:lnTo>
                <a:lnTo>
                  <a:pt x="950" y="1453"/>
                </a:lnTo>
                <a:lnTo>
                  <a:pt x="937" y="1423"/>
                </a:lnTo>
                <a:lnTo>
                  <a:pt x="937" y="1423"/>
                </a:lnTo>
                <a:lnTo>
                  <a:pt x="946" y="1257"/>
                </a:lnTo>
                <a:lnTo>
                  <a:pt x="946" y="1257"/>
                </a:lnTo>
                <a:lnTo>
                  <a:pt x="949" y="1189"/>
                </a:lnTo>
                <a:lnTo>
                  <a:pt x="949" y="1189"/>
                </a:lnTo>
                <a:lnTo>
                  <a:pt x="954" y="1186"/>
                </a:lnTo>
                <a:lnTo>
                  <a:pt x="965" y="1176"/>
                </a:lnTo>
                <a:lnTo>
                  <a:pt x="972" y="1167"/>
                </a:lnTo>
                <a:lnTo>
                  <a:pt x="977" y="1161"/>
                </a:lnTo>
                <a:lnTo>
                  <a:pt x="979" y="1151"/>
                </a:lnTo>
                <a:lnTo>
                  <a:pt x="979" y="1141"/>
                </a:lnTo>
                <a:lnTo>
                  <a:pt x="979" y="1141"/>
                </a:lnTo>
                <a:lnTo>
                  <a:pt x="975" y="1121"/>
                </a:lnTo>
                <a:lnTo>
                  <a:pt x="972" y="1101"/>
                </a:lnTo>
                <a:lnTo>
                  <a:pt x="970" y="1076"/>
                </a:lnTo>
                <a:lnTo>
                  <a:pt x="970" y="1076"/>
                </a:lnTo>
                <a:lnTo>
                  <a:pt x="964" y="966"/>
                </a:lnTo>
                <a:lnTo>
                  <a:pt x="957" y="883"/>
                </a:lnTo>
                <a:lnTo>
                  <a:pt x="950" y="830"/>
                </a:lnTo>
                <a:lnTo>
                  <a:pt x="950" y="830"/>
                </a:lnTo>
                <a:lnTo>
                  <a:pt x="949" y="804"/>
                </a:lnTo>
                <a:lnTo>
                  <a:pt x="947" y="779"/>
                </a:lnTo>
                <a:lnTo>
                  <a:pt x="946" y="739"/>
                </a:lnTo>
                <a:lnTo>
                  <a:pt x="946" y="739"/>
                </a:lnTo>
                <a:lnTo>
                  <a:pt x="946" y="644"/>
                </a:lnTo>
                <a:lnTo>
                  <a:pt x="946" y="644"/>
                </a:lnTo>
                <a:lnTo>
                  <a:pt x="932" y="613"/>
                </a:lnTo>
                <a:lnTo>
                  <a:pt x="922" y="589"/>
                </a:lnTo>
                <a:lnTo>
                  <a:pt x="917" y="573"/>
                </a:lnTo>
                <a:lnTo>
                  <a:pt x="917" y="573"/>
                </a:lnTo>
                <a:lnTo>
                  <a:pt x="914" y="568"/>
                </a:lnTo>
                <a:lnTo>
                  <a:pt x="906" y="559"/>
                </a:lnTo>
                <a:lnTo>
                  <a:pt x="881" y="541"/>
                </a:lnTo>
                <a:lnTo>
                  <a:pt x="856" y="525"/>
                </a:lnTo>
                <a:lnTo>
                  <a:pt x="843" y="515"/>
                </a:lnTo>
                <a:lnTo>
                  <a:pt x="843" y="515"/>
                </a:lnTo>
                <a:lnTo>
                  <a:pt x="828" y="501"/>
                </a:lnTo>
                <a:lnTo>
                  <a:pt x="800" y="480"/>
                </a:lnTo>
                <a:lnTo>
                  <a:pt x="758" y="448"/>
                </a:lnTo>
                <a:lnTo>
                  <a:pt x="758" y="448"/>
                </a:lnTo>
                <a:lnTo>
                  <a:pt x="698" y="405"/>
                </a:lnTo>
                <a:lnTo>
                  <a:pt x="683" y="345"/>
                </a:lnTo>
                <a:lnTo>
                  <a:pt x="657" y="339"/>
                </a:lnTo>
                <a:lnTo>
                  <a:pt x="655" y="325"/>
                </a:lnTo>
                <a:lnTo>
                  <a:pt x="655" y="325"/>
                </a:lnTo>
                <a:lnTo>
                  <a:pt x="670" y="264"/>
                </a:lnTo>
                <a:lnTo>
                  <a:pt x="682" y="221"/>
                </a:lnTo>
                <a:lnTo>
                  <a:pt x="687" y="207"/>
                </a:lnTo>
                <a:lnTo>
                  <a:pt x="690" y="202"/>
                </a:lnTo>
                <a:lnTo>
                  <a:pt x="690" y="202"/>
                </a:lnTo>
                <a:lnTo>
                  <a:pt x="692" y="201"/>
                </a:lnTo>
                <a:lnTo>
                  <a:pt x="693" y="197"/>
                </a:lnTo>
                <a:lnTo>
                  <a:pt x="695" y="182"/>
                </a:lnTo>
                <a:lnTo>
                  <a:pt x="695" y="161"/>
                </a:lnTo>
                <a:lnTo>
                  <a:pt x="693" y="149"/>
                </a:lnTo>
                <a:lnTo>
                  <a:pt x="690" y="138"/>
                </a:lnTo>
                <a:lnTo>
                  <a:pt x="690" y="138"/>
                </a:lnTo>
                <a:lnTo>
                  <a:pt x="683" y="114"/>
                </a:lnTo>
                <a:lnTo>
                  <a:pt x="675" y="94"/>
                </a:lnTo>
                <a:lnTo>
                  <a:pt x="669" y="78"/>
                </a:lnTo>
                <a:lnTo>
                  <a:pt x="664" y="65"/>
                </a:lnTo>
                <a:lnTo>
                  <a:pt x="664" y="65"/>
                </a:lnTo>
                <a:lnTo>
                  <a:pt x="657" y="50"/>
                </a:lnTo>
                <a:lnTo>
                  <a:pt x="649" y="36"/>
                </a:lnTo>
                <a:lnTo>
                  <a:pt x="637" y="20"/>
                </a:lnTo>
                <a:lnTo>
                  <a:pt x="637" y="20"/>
                </a:lnTo>
                <a:lnTo>
                  <a:pt x="627" y="16"/>
                </a:lnTo>
                <a:lnTo>
                  <a:pt x="605" y="10"/>
                </a:lnTo>
                <a:lnTo>
                  <a:pt x="584" y="5"/>
                </a:lnTo>
                <a:lnTo>
                  <a:pt x="567" y="1"/>
                </a:lnTo>
                <a:lnTo>
                  <a:pt x="567" y="1"/>
                </a:lnTo>
                <a:lnTo>
                  <a:pt x="544" y="0"/>
                </a:lnTo>
                <a:lnTo>
                  <a:pt x="534" y="0"/>
                </a:lnTo>
                <a:lnTo>
                  <a:pt x="528" y="1"/>
                </a:lnTo>
                <a:lnTo>
                  <a:pt x="528" y="1"/>
                </a:lnTo>
                <a:lnTo>
                  <a:pt x="519" y="3"/>
                </a:lnTo>
                <a:lnTo>
                  <a:pt x="508" y="5"/>
                </a:lnTo>
                <a:lnTo>
                  <a:pt x="491" y="6"/>
                </a:lnTo>
                <a:lnTo>
                  <a:pt x="469" y="11"/>
                </a:lnTo>
                <a:lnTo>
                  <a:pt x="469" y="11"/>
                </a:lnTo>
                <a:lnTo>
                  <a:pt x="431" y="38"/>
                </a:lnTo>
                <a:lnTo>
                  <a:pt x="405" y="58"/>
                </a:lnTo>
                <a:lnTo>
                  <a:pt x="395" y="66"/>
                </a:lnTo>
                <a:lnTo>
                  <a:pt x="388" y="71"/>
                </a:lnTo>
                <a:lnTo>
                  <a:pt x="388" y="71"/>
                </a:lnTo>
                <a:lnTo>
                  <a:pt x="385" y="78"/>
                </a:lnTo>
                <a:lnTo>
                  <a:pt x="385" y="83"/>
                </a:lnTo>
                <a:lnTo>
                  <a:pt x="385" y="91"/>
                </a:lnTo>
                <a:lnTo>
                  <a:pt x="380" y="108"/>
                </a:lnTo>
                <a:lnTo>
                  <a:pt x="365" y="156"/>
                </a:lnTo>
                <a:lnTo>
                  <a:pt x="365" y="156"/>
                </a:lnTo>
                <a:lnTo>
                  <a:pt x="373" y="171"/>
                </a:lnTo>
                <a:lnTo>
                  <a:pt x="380" y="182"/>
                </a:lnTo>
                <a:lnTo>
                  <a:pt x="383" y="189"/>
                </a:lnTo>
                <a:lnTo>
                  <a:pt x="383" y="189"/>
                </a:lnTo>
                <a:lnTo>
                  <a:pt x="385" y="270"/>
                </a:lnTo>
                <a:lnTo>
                  <a:pt x="385" y="270"/>
                </a:lnTo>
                <a:lnTo>
                  <a:pt x="392" y="302"/>
                </a:lnTo>
                <a:lnTo>
                  <a:pt x="398" y="340"/>
                </a:lnTo>
                <a:lnTo>
                  <a:pt x="398" y="340"/>
                </a:lnTo>
                <a:lnTo>
                  <a:pt x="401" y="344"/>
                </a:lnTo>
                <a:lnTo>
                  <a:pt x="406" y="347"/>
                </a:lnTo>
                <a:lnTo>
                  <a:pt x="420" y="354"/>
                </a:lnTo>
                <a:lnTo>
                  <a:pt x="438" y="362"/>
                </a:lnTo>
                <a:lnTo>
                  <a:pt x="473" y="403"/>
                </a:lnTo>
                <a:lnTo>
                  <a:pt x="473" y="403"/>
                </a:lnTo>
                <a:lnTo>
                  <a:pt x="453" y="427"/>
                </a:lnTo>
                <a:lnTo>
                  <a:pt x="440" y="443"/>
                </a:lnTo>
                <a:lnTo>
                  <a:pt x="435" y="450"/>
                </a:lnTo>
                <a:lnTo>
                  <a:pt x="433" y="453"/>
                </a:lnTo>
                <a:lnTo>
                  <a:pt x="433" y="453"/>
                </a:lnTo>
                <a:lnTo>
                  <a:pt x="436" y="463"/>
                </a:lnTo>
                <a:lnTo>
                  <a:pt x="445" y="481"/>
                </a:lnTo>
                <a:lnTo>
                  <a:pt x="456" y="505"/>
                </a:lnTo>
                <a:lnTo>
                  <a:pt x="370" y="581"/>
                </a:lnTo>
                <a:lnTo>
                  <a:pt x="297" y="847"/>
                </a:lnTo>
                <a:lnTo>
                  <a:pt x="199" y="1126"/>
                </a:lnTo>
                <a:lnTo>
                  <a:pt x="199" y="1126"/>
                </a:lnTo>
                <a:lnTo>
                  <a:pt x="194" y="1124"/>
                </a:lnTo>
                <a:lnTo>
                  <a:pt x="181" y="1122"/>
                </a:lnTo>
                <a:lnTo>
                  <a:pt x="174" y="1122"/>
                </a:lnTo>
                <a:lnTo>
                  <a:pt x="169" y="1124"/>
                </a:lnTo>
                <a:lnTo>
                  <a:pt x="164" y="1126"/>
                </a:lnTo>
                <a:lnTo>
                  <a:pt x="163" y="1131"/>
                </a:lnTo>
                <a:lnTo>
                  <a:pt x="163" y="1131"/>
                </a:lnTo>
                <a:lnTo>
                  <a:pt x="163" y="1144"/>
                </a:lnTo>
                <a:lnTo>
                  <a:pt x="161" y="1157"/>
                </a:lnTo>
                <a:lnTo>
                  <a:pt x="158" y="1172"/>
                </a:lnTo>
                <a:lnTo>
                  <a:pt x="158" y="1172"/>
                </a:lnTo>
                <a:lnTo>
                  <a:pt x="156" y="1179"/>
                </a:lnTo>
                <a:lnTo>
                  <a:pt x="153" y="1186"/>
                </a:lnTo>
                <a:lnTo>
                  <a:pt x="148" y="1190"/>
                </a:lnTo>
                <a:lnTo>
                  <a:pt x="148" y="1190"/>
                </a:lnTo>
                <a:lnTo>
                  <a:pt x="141" y="1200"/>
                </a:lnTo>
                <a:lnTo>
                  <a:pt x="136" y="1212"/>
                </a:lnTo>
                <a:lnTo>
                  <a:pt x="129" y="1227"/>
                </a:lnTo>
                <a:lnTo>
                  <a:pt x="144" y="1254"/>
                </a:lnTo>
                <a:lnTo>
                  <a:pt x="68" y="1436"/>
                </a:lnTo>
                <a:lnTo>
                  <a:pt x="68" y="1436"/>
                </a:lnTo>
                <a:lnTo>
                  <a:pt x="60" y="1445"/>
                </a:lnTo>
                <a:lnTo>
                  <a:pt x="37" y="1464"/>
                </a:lnTo>
                <a:lnTo>
                  <a:pt x="25" y="1476"/>
                </a:lnTo>
                <a:lnTo>
                  <a:pt x="13" y="1491"/>
                </a:lnTo>
                <a:lnTo>
                  <a:pt x="5" y="1504"/>
                </a:lnTo>
                <a:lnTo>
                  <a:pt x="2" y="1511"/>
                </a:lnTo>
                <a:lnTo>
                  <a:pt x="0" y="1518"/>
                </a:lnTo>
                <a:lnTo>
                  <a:pt x="0" y="1518"/>
                </a:lnTo>
                <a:lnTo>
                  <a:pt x="0" y="1531"/>
                </a:lnTo>
                <a:lnTo>
                  <a:pt x="2" y="1546"/>
                </a:lnTo>
                <a:lnTo>
                  <a:pt x="5" y="1562"/>
                </a:lnTo>
                <a:lnTo>
                  <a:pt x="10" y="1577"/>
                </a:lnTo>
                <a:lnTo>
                  <a:pt x="18" y="1601"/>
                </a:lnTo>
                <a:lnTo>
                  <a:pt x="22" y="1611"/>
                </a:lnTo>
                <a:lnTo>
                  <a:pt x="75" y="1624"/>
                </a:lnTo>
                <a:lnTo>
                  <a:pt x="75" y="1624"/>
                </a:lnTo>
                <a:lnTo>
                  <a:pt x="98" y="1612"/>
                </a:lnTo>
                <a:lnTo>
                  <a:pt x="115" y="1604"/>
                </a:lnTo>
                <a:lnTo>
                  <a:pt x="119" y="1601"/>
                </a:lnTo>
                <a:lnTo>
                  <a:pt x="121" y="1597"/>
                </a:lnTo>
                <a:lnTo>
                  <a:pt x="121" y="1597"/>
                </a:lnTo>
                <a:lnTo>
                  <a:pt x="119" y="1592"/>
                </a:lnTo>
                <a:lnTo>
                  <a:pt x="115" y="1587"/>
                </a:lnTo>
                <a:lnTo>
                  <a:pt x="108" y="1579"/>
                </a:lnTo>
                <a:lnTo>
                  <a:pt x="108" y="1579"/>
                </a:lnTo>
                <a:lnTo>
                  <a:pt x="131" y="1538"/>
                </a:lnTo>
                <a:lnTo>
                  <a:pt x="146" y="1503"/>
                </a:lnTo>
                <a:lnTo>
                  <a:pt x="153" y="1488"/>
                </a:lnTo>
                <a:lnTo>
                  <a:pt x="156" y="1478"/>
                </a:lnTo>
                <a:lnTo>
                  <a:pt x="156" y="1478"/>
                </a:lnTo>
                <a:lnTo>
                  <a:pt x="159" y="1463"/>
                </a:lnTo>
                <a:lnTo>
                  <a:pt x="164" y="1450"/>
                </a:lnTo>
                <a:lnTo>
                  <a:pt x="171" y="1436"/>
                </a:lnTo>
                <a:lnTo>
                  <a:pt x="171" y="1436"/>
                </a:lnTo>
                <a:close/>
                <a:moveTo>
                  <a:pt x="746" y="1833"/>
                </a:moveTo>
                <a:lnTo>
                  <a:pt x="746" y="1833"/>
                </a:lnTo>
                <a:lnTo>
                  <a:pt x="750" y="1848"/>
                </a:lnTo>
                <a:lnTo>
                  <a:pt x="753" y="1858"/>
                </a:lnTo>
                <a:lnTo>
                  <a:pt x="753" y="1865"/>
                </a:lnTo>
                <a:lnTo>
                  <a:pt x="753" y="1865"/>
                </a:lnTo>
                <a:lnTo>
                  <a:pt x="751" y="1876"/>
                </a:lnTo>
                <a:lnTo>
                  <a:pt x="751" y="1886"/>
                </a:lnTo>
                <a:lnTo>
                  <a:pt x="751" y="1896"/>
                </a:lnTo>
                <a:lnTo>
                  <a:pt x="751" y="1896"/>
                </a:lnTo>
                <a:lnTo>
                  <a:pt x="755" y="1906"/>
                </a:lnTo>
                <a:lnTo>
                  <a:pt x="760" y="1920"/>
                </a:lnTo>
                <a:lnTo>
                  <a:pt x="765" y="1933"/>
                </a:lnTo>
                <a:lnTo>
                  <a:pt x="770" y="1941"/>
                </a:lnTo>
                <a:lnTo>
                  <a:pt x="770" y="1941"/>
                </a:lnTo>
                <a:lnTo>
                  <a:pt x="775" y="1971"/>
                </a:lnTo>
                <a:lnTo>
                  <a:pt x="778" y="2004"/>
                </a:lnTo>
                <a:lnTo>
                  <a:pt x="778" y="2004"/>
                </a:lnTo>
                <a:lnTo>
                  <a:pt x="780" y="2022"/>
                </a:lnTo>
                <a:lnTo>
                  <a:pt x="783" y="2052"/>
                </a:lnTo>
                <a:lnTo>
                  <a:pt x="788" y="2092"/>
                </a:lnTo>
                <a:lnTo>
                  <a:pt x="788" y="2092"/>
                </a:lnTo>
                <a:lnTo>
                  <a:pt x="755" y="2077"/>
                </a:lnTo>
                <a:lnTo>
                  <a:pt x="755" y="2077"/>
                </a:lnTo>
                <a:lnTo>
                  <a:pt x="745" y="2071"/>
                </a:lnTo>
                <a:lnTo>
                  <a:pt x="740" y="2067"/>
                </a:lnTo>
                <a:lnTo>
                  <a:pt x="737" y="2062"/>
                </a:lnTo>
                <a:lnTo>
                  <a:pt x="735" y="2059"/>
                </a:lnTo>
                <a:lnTo>
                  <a:pt x="735" y="2052"/>
                </a:lnTo>
                <a:lnTo>
                  <a:pt x="735" y="2049"/>
                </a:lnTo>
                <a:lnTo>
                  <a:pt x="733" y="2046"/>
                </a:lnTo>
                <a:lnTo>
                  <a:pt x="733" y="2046"/>
                </a:lnTo>
                <a:lnTo>
                  <a:pt x="732" y="2042"/>
                </a:lnTo>
                <a:lnTo>
                  <a:pt x="728" y="2042"/>
                </a:lnTo>
                <a:lnTo>
                  <a:pt x="722" y="2044"/>
                </a:lnTo>
                <a:lnTo>
                  <a:pt x="713" y="2047"/>
                </a:lnTo>
                <a:lnTo>
                  <a:pt x="708" y="2047"/>
                </a:lnTo>
                <a:lnTo>
                  <a:pt x="703" y="2047"/>
                </a:lnTo>
                <a:lnTo>
                  <a:pt x="703" y="2047"/>
                </a:lnTo>
                <a:lnTo>
                  <a:pt x="702" y="2046"/>
                </a:lnTo>
                <a:lnTo>
                  <a:pt x="700" y="2041"/>
                </a:lnTo>
                <a:lnTo>
                  <a:pt x="698" y="2029"/>
                </a:lnTo>
                <a:lnTo>
                  <a:pt x="698" y="2011"/>
                </a:lnTo>
                <a:lnTo>
                  <a:pt x="698" y="1991"/>
                </a:lnTo>
                <a:lnTo>
                  <a:pt x="703" y="1933"/>
                </a:lnTo>
                <a:lnTo>
                  <a:pt x="703" y="1933"/>
                </a:lnTo>
                <a:lnTo>
                  <a:pt x="707" y="1900"/>
                </a:lnTo>
                <a:lnTo>
                  <a:pt x="713" y="1865"/>
                </a:lnTo>
                <a:lnTo>
                  <a:pt x="713" y="1865"/>
                </a:lnTo>
                <a:lnTo>
                  <a:pt x="715" y="1860"/>
                </a:lnTo>
                <a:lnTo>
                  <a:pt x="720" y="1855"/>
                </a:lnTo>
                <a:lnTo>
                  <a:pt x="730" y="1845"/>
                </a:lnTo>
                <a:lnTo>
                  <a:pt x="746" y="1833"/>
                </a:lnTo>
                <a:lnTo>
                  <a:pt x="746" y="1833"/>
                </a:lnTo>
                <a:close/>
                <a:moveTo>
                  <a:pt x="899" y="1579"/>
                </a:moveTo>
                <a:lnTo>
                  <a:pt x="899" y="1579"/>
                </a:lnTo>
                <a:lnTo>
                  <a:pt x="906" y="1572"/>
                </a:lnTo>
                <a:lnTo>
                  <a:pt x="912" y="1567"/>
                </a:lnTo>
                <a:lnTo>
                  <a:pt x="916" y="1564"/>
                </a:lnTo>
                <a:lnTo>
                  <a:pt x="921" y="1564"/>
                </a:lnTo>
                <a:lnTo>
                  <a:pt x="921" y="1564"/>
                </a:lnTo>
                <a:lnTo>
                  <a:pt x="926" y="1566"/>
                </a:lnTo>
                <a:lnTo>
                  <a:pt x="932" y="1567"/>
                </a:lnTo>
                <a:lnTo>
                  <a:pt x="937" y="1571"/>
                </a:lnTo>
                <a:lnTo>
                  <a:pt x="937" y="1571"/>
                </a:lnTo>
                <a:lnTo>
                  <a:pt x="936" y="1616"/>
                </a:lnTo>
                <a:lnTo>
                  <a:pt x="936" y="1616"/>
                </a:lnTo>
                <a:lnTo>
                  <a:pt x="939" y="1644"/>
                </a:lnTo>
                <a:lnTo>
                  <a:pt x="941" y="1660"/>
                </a:lnTo>
                <a:lnTo>
                  <a:pt x="942" y="1674"/>
                </a:lnTo>
                <a:lnTo>
                  <a:pt x="942" y="1674"/>
                </a:lnTo>
                <a:lnTo>
                  <a:pt x="942" y="1675"/>
                </a:lnTo>
                <a:lnTo>
                  <a:pt x="941" y="1679"/>
                </a:lnTo>
                <a:lnTo>
                  <a:pt x="934" y="1682"/>
                </a:lnTo>
                <a:lnTo>
                  <a:pt x="927" y="1685"/>
                </a:lnTo>
                <a:lnTo>
                  <a:pt x="917" y="1689"/>
                </a:lnTo>
                <a:lnTo>
                  <a:pt x="901" y="1694"/>
                </a:lnTo>
                <a:lnTo>
                  <a:pt x="894" y="1695"/>
                </a:lnTo>
                <a:lnTo>
                  <a:pt x="886" y="1689"/>
                </a:lnTo>
                <a:lnTo>
                  <a:pt x="871" y="1607"/>
                </a:lnTo>
                <a:lnTo>
                  <a:pt x="871" y="1607"/>
                </a:lnTo>
                <a:lnTo>
                  <a:pt x="884" y="1607"/>
                </a:lnTo>
                <a:lnTo>
                  <a:pt x="894" y="1607"/>
                </a:lnTo>
                <a:lnTo>
                  <a:pt x="897" y="1606"/>
                </a:lnTo>
                <a:lnTo>
                  <a:pt x="899" y="1604"/>
                </a:lnTo>
                <a:lnTo>
                  <a:pt x="899" y="1604"/>
                </a:lnTo>
                <a:lnTo>
                  <a:pt x="901" y="1599"/>
                </a:lnTo>
                <a:lnTo>
                  <a:pt x="901" y="1591"/>
                </a:lnTo>
                <a:lnTo>
                  <a:pt x="899" y="1579"/>
                </a:lnTo>
                <a:lnTo>
                  <a:pt x="899" y="1579"/>
                </a:lnTo>
                <a:close/>
                <a:moveTo>
                  <a:pt x="864" y="1657"/>
                </a:moveTo>
                <a:lnTo>
                  <a:pt x="876" y="1707"/>
                </a:lnTo>
                <a:lnTo>
                  <a:pt x="856" y="1710"/>
                </a:lnTo>
                <a:lnTo>
                  <a:pt x="864" y="1657"/>
                </a:lnTo>
                <a:close/>
                <a:moveTo>
                  <a:pt x="833" y="1604"/>
                </a:moveTo>
                <a:lnTo>
                  <a:pt x="833" y="1604"/>
                </a:lnTo>
                <a:lnTo>
                  <a:pt x="833" y="1634"/>
                </a:lnTo>
                <a:lnTo>
                  <a:pt x="833" y="1669"/>
                </a:lnTo>
                <a:lnTo>
                  <a:pt x="833" y="1669"/>
                </a:lnTo>
                <a:lnTo>
                  <a:pt x="833" y="1679"/>
                </a:lnTo>
                <a:lnTo>
                  <a:pt x="831" y="1697"/>
                </a:lnTo>
                <a:lnTo>
                  <a:pt x="829" y="1714"/>
                </a:lnTo>
                <a:lnTo>
                  <a:pt x="828" y="1724"/>
                </a:lnTo>
                <a:lnTo>
                  <a:pt x="828" y="1724"/>
                </a:lnTo>
                <a:lnTo>
                  <a:pt x="821" y="1729"/>
                </a:lnTo>
                <a:lnTo>
                  <a:pt x="808" y="1737"/>
                </a:lnTo>
                <a:lnTo>
                  <a:pt x="791" y="1745"/>
                </a:lnTo>
                <a:lnTo>
                  <a:pt x="791" y="1745"/>
                </a:lnTo>
                <a:lnTo>
                  <a:pt x="808" y="1692"/>
                </a:lnTo>
                <a:lnTo>
                  <a:pt x="808" y="1692"/>
                </a:lnTo>
                <a:lnTo>
                  <a:pt x="824" y="1639"/>
                </a:lnTo>
                <a:lnTo>
                  <a:pt x="833" y="1604"/>
                </a:lnTo>
                <a:lnTo>
                  <a:pt x="833" y="16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4505777" y="2651387"/>
            <a:ext cx="683037" cy="1709948"/>
          </a:xfrm>
          <a:custGeom>
            <a:avLst/>
            <a:gdLst>
              <a:gd name="T0" fmla="*/ 423 w 1161"/>
              <a:gd name="T1" fmla="*/ 641 h 2903"/>
              <a:gd name="T2" fmla="*/ 382 w 1161"/>
              <a:gd name="T3" fmla="*/ 862 h 2903"/>
              <a:gd name="T4" fmla="*/ 320 w 1161"/>
              <a:gd name="T5" fmla="*/ 991 h 2903"/>
              <a:gd name="T6" fmla="*/ 252 w 1161"/>
              <a:gd name="T7" fmla="*/ 1102 h 2903"/>
              <a:gd name="T8" fmla="*/ 85 w 1161"/>
              <a:gd name="T9" fmla="*/ 1127 h 2903"/>
              <a:gd name="T10" fmla="*/ 73 w 1161"/>
              <a:gd name="T11" fmla="*/ 1174 h 2903"/>
              <a:gd name="T12" fmla="*/ 251 w 1161"/>
              <a:gd name="T13" fmla="*/ 1836 h 2903"/>
              <a:gd name="T14" fmla="*/ 219 w 1161"/>
              <a:gd name="T15" fmla="*/ 2029 h 2903"/>
              <a:gd name="T16" fmla="*/ 219 w 1161"/>
              <a:gd name="T17" fmla="*/ 2080 h 2903"/>
              <a:gd name="T18" fmla="*/ 480 w 1161"/>
              <a:gd name="T19" fmla="*/ 2713 h 2903"/>
              <a:gd name="T20" fmla="*/ 436 w 1161"/>
              <a:gd name="T21" fmla="*/ 2713 h 2903"/>
              <a:gd name="T22" fmla="*/ 426 w 1161"/>
              <a:gd name="T23" fmla="*/ 2760 h 2903"/>
              <a:gd name="T24" fmla="*/ 484 w 1161"/>
              <a:gd name="T25" fmla="*/ 2859 h 2903"/>
              <a:gd name="T26" fmla="*/ 531 w 1161"/>
              <a:gd name="T27" fmla="*/ 2901 h 2903"/>
              <a:gd name="T28" fmla="*/ 649 w 1161"/>
              <a:gd name="T29" fmla="*/ 2891 h 2903"/>
              <a:gd name="T30" fmla="*/ 717 w 1161"/>
              <a:gd name="T31" fmla="*/ 2884 h 2903"/>
              <a:gd name="T32" fmla="*/ 801 w 1161"/>
              <a:gd name="T33" fmla="*/ 2627 h 2903"/>
              <a:gd name="T34" fmla="*/ 818 w 1161"/>
              <a:gd name="T35" fmla="*/ 2361 h 2903"/>
              <a:gd name="T36" fmla="*/ 816 w 1161"/>
              <a:gd name="T37" fmla="*/ 2165 h 2903"/>
              <a:gd name="T38" fmla="*/ 770 w 1161"/>
              <a:gd name="T39" fmla="*/ 1976 h 2903"/>
              <a:gd name="T40" fmla="*/ 911 w 1161"/>
              <a:gd name="T41" fmla="*/ 1699 h 2903"/>
              <a:gd name="T42" fmla="*/ 957 w 1161"/>
              <a:gd name="T43" fmla="*/ 1542 h 2903"/>
              <a:gd name="T44" fmla="*/ 967 w 1161"/>
              <a:gd name="T45" fmla="*/ 1398 h 2903"/>
              <a:gd name="T46" fmla="*/ 1055 w 1161"/>
              <a:gd name="T47" fmla="*/ 1167 h 2903"/>
              <a:gd name="T48" fmla="*/ 1088 w 1161"/>
              <a:gd name="T49" fmla="*/ 1056 h 2903"/>
              <a:gd name="T50" fmla="*/ 1116 w 1161"/>
              <a:gd name="T51" fmla="*/ 963 h 2903"/>
              <a:gd name="T52" fmla="*/ 1136 w 1161"/>
              <a:gd name="T53" fmla="*/ 850 h 2903"/>
              <a:gd name="T54" fmla="*/ 1111 w 1161"/>
              <a:gd name="T55" fmla="*/ 654 h 2903"/>
              <a:gd name="T56" fmla="*/ 942 w 1161"/>
              <a:gd name="T57" fmla="*/ 456 h 2903"/>
              <a:gd name="T58" fmla="*/ 912 w 1161"/>
              <a:gd name="T59" fmla="*/ 255 h 2903"/>
              <a:gd name="T60" fmla="*/ 921 w 1161"/>
              <a:gd name="T61" fmla="*/ 212 h 2903"/>
              <a:gd name="T62" fmla="*/ 924 w 1161"/>
              <a:gd name="T63" fmla="*/ 101 h 2903"/>
              <a:gd name="T64" fmla="*/ 851 w 1161"/>
              <a:gd name="T65" fmla="*/ 15 h 2903"/>
              <a:gd name="T66" fmla="*/ 770 w 1161"/>
              <a:gd name="T67" fmla="*/ 0 h 2903"/>
              <a:gd name="T68" fmla="*/ 669 w 1161"/>
              <a:gd name="T69" fmla="*/ 33 h 2903"/>
              <a:gd name="T70" fmla="*/ 622 w 1161"/>
              <a:gd name="T71" fmla="*/ 146 h 2903"/>
              <a:gd name="T72" fmla="*/ 617 w 1161"/>
              <a:gd name="T73" fmla="*/ 300 h 2903"/>
              <a:gd name="T74" fmla="*/ 554 w 1161"/>
              <a:gd name="T75" fmla="*/ 1875 h 2903"/>
              <a:gd name="T76" fmla="*/ 561 w 1161"/>
              <a:gd name="T77" fmla="*/ 1939 h 2903"/>
              <a:gd name="T78" fmla="*/ 589 w 1161"/>
              <a:gd name="T79" fmla="*/ 2125 h 2903"/>
              <a:gd name="T80" fmla="*/ 609 w 1161"/>
              <a:gd name="T81" fmla="*/ 2343 h 2903"/>
              <a:gd name="T82" fmla="*/ 559 w 1161"/>
              <a:gd name="T83" fmla="*/ 2278 h 2903"/>
              <a:gd name="T84" fmla="*/ 501 w 1161"/>
              <a:gd name="T85" fmla="*/ 2193 h 2903"/>
              <a:gd name="T86" fmla="*/ 483 w 1161"/>
              <a:gd name="T87" fmla="*/ 2149 h 2903"/>
              <a:gd name="T88" fmla="*/ 460 w 1161"/>
              <a:gd name="T89" fmla="*/ 2134 h 2903"/>
              <a:gd name="T90" fmla="*/ 463 w 1161"/>
              <a:gd name="T91" fmla="*/ 2100 h 2903"/>
              <a:gd name="T92" fmla="*/ 446 w 1161"/>
              <a:gd name="T93" fmla="*/ 2094 h 2903"/>
              <a:gd name="T94" fmla="*/ 453 w 1161"/>
              <a:gd name="T95" fmla="*/ 2071 h 2903"/>
              <a:gd name="T96" fmla="*/ 425 w 1161"/>
              <a:gd name="T97" fmla="*/ 2057 h 2903"/>
              <a:gd name="T98" fmla="*/ 453 w 1161"/>
              <a:gd name="T99" fmla="*/ 2026 h 2903"/>
              <a:gd name="T100" fmla="*/ 503 w 1161"/>
              <a:gd name="T101" fmla="*/ 1969 h 2903"/>
              <a:gd name="T102" fmla="*/ 513 w 1161"/>
              <a:gd name="T103" fmla="*/ 1939 h 2903"/>
              <a:gd name="T104" fmla="*/ 489 w 1161"/>
              <a:gd name="T105" fmla="*/ 1076 h 2903"/>
              <a:gd name="T106" fmla="*/ 337 w 1161"/>
              <a:gd name="T107" fmla="*/ 1107 h 2903"/>
              <a:gd name="T108" fmla="*/ 362 w 1161"/>
              <a:gd name="T109" fmla="*/ 1056 h 2903"/>
              <a:gd name="T110" fmla="*/ 460 w 1161"/>
              <a:gd name="T111" fmla="*/ 1097 h 2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61" h="2903">
                <a:moveTo>
                  <a:pt x="652" y="372"/>
                </a:moveTo>
                <a:lnTo>
                  <a:pt x="616" y="413"/>
                </a:lnTo>
                <a:lnTo>
                  <a:pt x="460" y="503"/>
                </a:lnTo>
                <a:lnTo>
                  <a:pt x="460" y="503"/>
                </a:lnTo>
                <a:lnTo>
                  <a:pt x="441" y="569"/>
                </a:lnTo>
                <a:lnTo>
                  <a:pt x="428" y="616"/>
                </a:lnTo>
                <a:lnTo>
                  <a:pt x="423" y="641"/>
                </a:lnTo>
                <a:lnTo>
                  <a:pt x="423" y="641"/>
                </a:lnTo>
                <a:lnTo>
                  <a:pt x="415" y="712"/>
                </a:lnTo>
                <a:lnTo>
                  <a:pt x="410" y="762"/>
                </a:lnTo>
                <a:lnTo>
                  <a:pt x="405" y="792"/>
                </a:lnTo>
                <a:lnTo>
                  <a:pt x="405" y="792"/>
                </a:lnTo>
                <a:lnTo>
                  <a:pt x="397" y="818"/>
                </a:lnTo>
                <a:lnTo>
                  <a:pt x="382" y="862"/>
                </a:lnTo>
                <a:lnTo>
                  <a:pt x="360" y="920"/>
                </a:lnTo>
                <a:lnTo>
                  <a:pt x="332" y="955"/>
                </a:lnTo>
                <a:lnTo>
                  <a:pt x="332" y="955"/>
                </a:lnTo>
                <a:lnTo>
                  <a:pt x="325" y="968"/>
                </a:lnTo>
                <a:lnTo>
                  <a:pt x="320" y="979"/>
                </a:lnTo>
                <a:lnTo>
                  <a:pt x="320" y="986"/>
                </a:lnTo>
                <a:lnTo>
                  <a:pt x="320" y="991"/>
                </a:lnTo>
                <a:lnTo>
                  <a:pt x="320" y="991"/>
                </a:lnTo>
                <a:lnTo>
                  <a:pt x="324" y="1003"/>
                </a:lnTo>
                <a:lnTo>
                  <a:pt x="324" y="1014"/>
                </a:lnTo>
                <a:lnTo>
                  <a:pt x="324" y="1024"/>
                </a:lnTo>
                <a:lnTo>
                  <a:pt x="277" y="1101"/>
                </a:lnTo>
                <a:lnTo>
                  <a:pt x="277" y="1101"/>
                </a:lnTo>
                <a:lnTo>
                  <a:pt x="252" y="1102"/>
                </a:lnTo>
                <a:lnTo>
                  <a:pt x="196" y="1106"/>
                </a:lnTo>
                <a:lnTo>
                  <a:pt x="163" y="1109"/>
                </a:lnTo>
                <a:lnTo>
                  <a:pt x="131" y="1114"/>
                </a:lnTo>
                <a:lnTo>
                  <a:pt x="105" y="1121"/>
                </a:lnTo>
                <a:lnTo>
                  <a:pt x="93" y="1124"/>
                </a:lnTo>
                <a:lnTo>
                  <a:pt x="85" y="1127"/>
                </a:lnTo>
                <a:lnTo>
                  <a:pt x="85" y="1127"/>
                </a:lnTo>
                <a:lnTo>
                  <a:pt x="73" y="1136"/>
                </a:lnTo>
                <a:lnTo>
                  <a:pt x="66" y="1142"/>
                </a:lnTo>
                <a:lnTo>
                  <a:pt x="65" y="1149"/>
                </a:lnTo>
                <a:lnTo>
                  <a:pt x="65" y="1154"/>
                </a:lnTo>
                <a:lnTo>
                  <a:pt x="71" y="1165"/>
                </a:lnTo>
                <a:lnTo>
                  <a:pt x="73" y="1170"/>
                </a:lnTo>
                <a:lnTo>
                  <a:pt x="73" y="1174"/>
                </a:lnTo>
                <a:lnTo>
                  <a:pt x="73" y="1174"/>
                </a:lnTo>
                <a:lnTo>
                  <a:pt x="15" y="1345"/>
                </a:lnTo>
                <a:lnTo>
                  <a:pt x="0" y="1586"/>
                </a:lnTo>
                <a:lnTo>
                  <a:pt x="28" y="1629"/>
                </a:lnTo>
                <a:lnTo>
                  <a:pt x="226" y="1659"/>
                </a:lnTo>
                <a:lnTo>
                  <a:pt x="251" y="1836"/>
                </a:lnTo>
                <a:lnTo>
                  <a:pt x="251" y="1836"/>
                </a:lnTo>
                <a:lnTo>
                  <a:pt x="241" y="1876"/>
                </a:lnTo>
                <a:lnTo>
                  <a:pt x="232" y="1904"/>
                </a:lnTo>
                <a:lnTo>
                  <a:pt x="229" y="1921"/>
                </a:lnTo>
                <a:lnTo>
                  <a:pt x="229" y="1921"/>
                </a:lnTo>
                <a:lnTo>
                  <a:pt x="224" y="1973"/>
                </a:lnTo>
                <a:lnTo>
                  <a:pt x="221" y="2007"/>
                </a:lnTo>
                <a:lnTo>
                  <a:pt x="219" y="2029"/>
                </a:lnTo>
                <a:lnTo>
                  <a:pt x="219" y="2029"/>
                </a:lnTo>
                <a:lnTo>
                  <a:pt x="217" y="2042"/>
                </a:lnTo>
                <a:lnTo>
                  <a:pt x="216" y="2054"/>
                </a:lnTo>
                <a:lnTo>
                  <a:pt x="216" y="2067"/>
                </a:lnTo>
                <a:lnTo>
                  <a:pt x="216" y="2074"/>
                </a:lnTo>
                <a:lnTo>
                  <a:pt x="219" y="2080"/>
                </a:lnTo>
                <a:lnTo>
                  <a:pt x="219" y="2080"/>
                </a:lnTo>
                <a:lnTo>
                  <a:pt x="232" y="2110"/>
                </a:lnTo>
                <a:lnTo>
                  <a:pt x="320" y="2340"/>
                </a:lnTo>
                <a:lnTo>
                  <a:pt x="398" y="2467"/>
                </a:lnTo>
                <a:lnTo>
                  <a:pt x="455" y="2599"/>
                </a:lnTo>
                <a:lnTo>
                  <a:pt x="484" y="2718"/>
                </a:lnTo>
                <a:lnTo>
                  <a:pt x="484" y="2718"/>
                </a:lnTo>
                <a:lnTo>
                  <a:pt x="480" y="2713"/>
                </a:lnTo>
                <a:lnTo>
                  <a:pt x="476" y="2708"/>
                </a:lnTo>
                <a:lnTo>
                  <a:pt x="470" y="2705"/>
                </a:lnTo>
                <a:lnTo>
                  <a:pt x="461" y="2703"/>
                </a:lnTo>
                <a:lnTo>
                  <a:pt x="453" y="2703"/>
                </a:lnTo>
                <a:lnTo>
                  <a:pt x="448" y="2705"/>
                </a:lnTo>
                <a:lnTo>
                  <a:pt x="441" y="2708"/>
                </a:lnTo>
                <a:lnTo>
                  <a:pt x="436" y="2713"/>
                </a:lnTo>
                <a:lnTo>
                  <a:pt x="430" y="2718"/>
                </a:lnTo>
                <a:lnTo>
                  <a:pt x="430" y="2718"/>
                </a:lnTo>
                <a:lnTo>
                  <a:pt x="425" y="2725"/>
                </a:lnTo>
                <a:lnTo>
                  <a:pt x="423" y="2733"/>
                </a:lnTo>
                <a:lnTo>
                  <a:pt x="421" y="2741"/>
                </a:lnTo>
                <a:lnTo>
                  <a:pt x="423" y="2750"/>
                </a:lnTo>
                <a:lnTo>
                  <a:pt x="426" y="2760"/>
                </a:lnTo>
                <a:lnTo>
                  <a:pt x="430" y="2768"/>
                </a:lnTo>
                <a:lnTo>
                  <a:pt x="441" y="2785"/>
                </a:lnTo>
                <a:lnTo>
                  <a:pt x="453" y="2800"/>
                </a:lnTo>
                <a:lnTo>
                  <a:pt x="465" y="2813"/>
                </a:lnTo>
                <a:lnTo>
                  <a:pt x="476" y="2824"/>
                </a:lnTo>
                <a:lnTo>
                  <a:pt x="476" y="2824"/>
                </a:lnTo>
                <a:lnTo>
                  <a:pt x="484" y="2859"/>
                </a:lnTo>
                <a:lnTo>
                  <a:pt x="493" y="2884"/>
                </a:lnTo>
                <a:lnTo>
                  <a:pt x="498" y="2894"/>
                </a:lnTo>
                <a:lnTo>
                  <a:pt x="503" y="2899"/>
                </a:lnTo>
                <a:lnTo>
                  <a:pt x="503" y="2899"/>
                </a:lnTo>
                <a:lnTo>
                  <a:pt x="508" y="2903"/>
                </a:lnTo>
                <a:lnTo>
                  <a:pt x="514" y="2903"/>
                </a:lnTo>
                <a:lnTo>
                  <a:pt x="531" y="2901"/>
                </a:lnTo>
                <a:lnTo>
                  <a:pt x="551" y="2896"/>
                </a:lnTo>
                <a:lnTo>
                  <a:pt x="611" y="2861"/>
                </a:lnTo>
                <a:lnTo>
                  <a:pt x="611" y="2861"/>
                </a:lnTo>
                <a:lnTo>
                  <a:pt x="616" y="2866"/>
                </a:lnTo>
                <a:lnTo>
                  <a:pt x="629" y="2878"/>
                </a:lnTo>
                <a:lnTo>
                  <a:pt x="639" y="2884"/>
                </a:lnTo>
                <a:lnTo>
                  <a:pt x="649" y="2891"/>
                </a:lnTo>
                <a:lnTo>
                  <a:pt x="660" y="2894"/>
                </a:lnTo>
                <a:lnTo>
                  <a:pt x="674" y="2896"/>
                </a:lnTo>
                <a:lnTo>
                  <a:pt x="674" y="2896"/>
                </a:lnTo>
                <a:lnTo>
                  <a:pt x="687" y="2896"/>
                </a:lnTo>
                <a:lnTo>
                  <a:pt x="698" y="2893"/>
                </a:lnTo>
                <a:lnTo>
                  <a:pt x="708" y="2889"/>
                </a:lnTo>
                <a:lnTo>
                  <a:pt x="717" y="2884"/>
                </a:lnTo>
                <a:lnTo>
                  <a:pt x="727" y="2874"/>
                </a:lnTo>
                <a:lnTo>
                  <a:pt x="732" y="2871"/>
                </a:lnTo>
                <a:lnTo>
                  <a:pt x="735" y="2831"/>
                </a:lnTo>
                <a:lnTo>
                  <a:pt x="750" y="2783"/>
                </a:lnTo>
                <a:lnTo>
                  <a:pt x="768" y="2770"/>
                </a:lnTo>
                <a:lnTo>
                  <a:pt x="780" y="2682"/>
                </a:lnTo>
                <a:lnTo>
                  <a:pt x="801" y="2627"/>
                </a:lnTo>
                <a:lnTo>
                  <a:pt x="785" y="2542"/>
                </a:lnTo>
                <a:lnTo>
                  <a:pt x="785" y="2542"/>
                </a:lnTo>
                <a:lnTo>
                  <a:pt x="801" y="2459"/>
                </a:lnTo>
                <a:lnTo>
                  <a:pt x="813" y="2398"/>
                </a:lnTo>
                <a:lnTo>
                  <a:pt x="818" y="2374"/>
                </a:lnTo>
                <a:lnTo>
                  <a:pt x="818" y="2361"/>
                </a:lnTo>
                <a:lnTo>
                  <a:pt x="818" y="2361"/>
                </a:lnTo>
                <a:lnTo>
                  <a:pt x="816" y="2343"/>
                </a:lnTo>
                <a:lnTo>
                  <a:pt x="816" y="2323"/>
                </a:lnTo>
                <a:lnTo>
                  <a:pt x="818" y="2298"/>
                </a:lnTo>
                <a:lnTo>
                  <a:pt x="818" y="2298"/>
                </a:lnTo>
                <a:lnTo>
                  <a:pt x="818" y="2233"/>
                </a:lnTo>
                <a:lnTo>
                  <a:pt x="816" y="2185"/>
                </a:lnTo>
                <a:lnTo>
                  <a:pt x="816" y="2165"/>
                </a:lnTo>
                <a:lnTo>
                  <a:pt x="815" y="2154"/>
                </a:lnTo>
                <a:lnTo>
                  <a:pt x="815" y="2154"/>
                </a:lnTo>
                <a:lnTo>
                  <a:pt x="811" y="2132"/>
                </a:lnTo>
                <a:lnTo>
                  <a:pt x="808" y="2102"/>
                </a:lnTo>
                <a:lnTo>
                  <a:pt x="805" y="2064"/>
                </a:lnTo>
                <a:lnTo>
                  <a:pt x="770" y="1976"/>
                </a:lnTo>
                <a:lnTo>
                  <a:pt x="770" y="1976"/>
                </a:lnTo>
                <a:lnTo>
                  <a:pt x="798" y="1878"/>
                </a:lnTo>
                <a:lnTo>
                  <a:pt x="798" y="1878"/>
                </a:lnTo>
                <a:lnTo>
                  <a:pt x="815" y="1831"/>
                </a:lnTo>
                <a:lnTo>
                  <a:pt x="815" y="1831"/>
                </a:lnTo>
                <a:lnTo>
                  <a:pt x="861" y="1767"/>
                </a:lnTo>
                <a:lnTo>
                  <a:pt x="911" y="1699"/>
                </a:lnTo>
                <a:lnTo>
                  <a:pt x="911" y="1699"/>
                </a:lnTo>
                <a:lnTo>
                  <a:pt x="921" y="1680"/>
                </a:lnTo>
                <a:lnTo>
                  <a:pt x="936" y="1644"/>
                </a:lnTo>
                <a:lnTo>
                  <a:pt x="949" y="1602"/>
                </a:lnTo>
                <a:lnTo>
                  <a:pt x="954" y="1584"/>
                </a:lnTo>
                <a:lnTo>
                  <a:pt x="957" y="1569"/>
                </a:lnTo>
                <a:lnTo>
                  <a:pt x="957" y="1569"/>
                </a:lnTo>
                <a:lnTo>
                  <a:pt x="957" y="1542"/>
                </a:lnTo>
                <a:lnTo>
                  <a:pt x="956" y="1516"/>
                </a:lnTo>
                <a:lnTo>
                  <a:pt x="954" y="1488"/>
                </a:lnTo>
                <a:lnTo>
                  <a:pt x="954" y="1488"/>
                </a:lnTo>
                <a:lnTo>
                  <a:pt x="959" y="1446"/>
                </a:lnTo>
                <a:lnTo>
                  <a:pt x="964" y="1415"/>
                </a:lnTo>
                <a:lnTo>
                  <a:pt x="967" y="1398"/>
                </a:lnTo>
                <a:lnTo>
                  <a:pt x="967" y="1398"/>
                </a:lnTo>
                <a:lnTo>
                  <a:pt x="970" y="1386"/>
                </a:lnTo>
                <a:lnTo>
                  <a:pt x="974" y="1371"/>
                </a:lnTo>
                <a:lnTo>
                  <a:pt x="975" y="1351"/>
                </a:lnTo>
                <a:lnTo>
                  <a:pt x="975" y="1351"/>
                </a:lnTo>
                <a:lnTo>
                  <a:pt x="1017" y="1257"/>
                </a:lnTo>
                <a:lnTo>
                  <a:pt x="1045" y="1190"/>
                </a:lnTo>
                <a:lnTo>
                  <a:pt x="1055" y="1167"/>
                </a:lnTo>
                <a:lnTo>
                  <a:pt x="1058" y="1155"/>
                </a:lnTo>
                <a:lnTo>
                  <a:pt x="1058" y="1155"/>
                </a:lnTo>
                <a:lnTo>
                  <a:pt x="1060" y="1149"/>
                </a:lnTo>
                <a:lnTo>
                  <a:pt x="1063" y="1137"/>
                </a:lnTo>
                <a:lnTo>
                  <a:pt x="1073" y="1104"/>
                </a:lnTo>
                <a:lnTo>
                  <a:pt x="1085" y="1071"/>
                </a:lnTo>
                <a:lnTo>
                  <a:pt x="1088" y="1056"/>
                </a:lnTo>
                <a:lnTo>
                  <a:pt x="1090" y="1046"/>
                </a:lnTo>
                <a:lnTo>
                  <a:pt x="1090" y="1046"/>
                </a:lnTo>
                <a:lnTo>
                  <a:pt x="1090" y="1016"/>
                </a:lnTo>
                <a:lnTo>
                  <a:pt x="1090" y="1016"/>
                </a:lnTo>
                <a:lnTo>
                  <a:pt x="1102" y="989"/>
                </a:lnTo>
                <a:lnTo>
                  <a:pt x="1111" y="971"/>
                </a:lnTo>
                <a:lnTo>
                  <a:pt x="1116" y="963"/>
                </a:lnTo>
                <a:lnTo>
                  <a:pt x="1121" y="958"/>
                </a:lnTo>
                <a:lnTo>
                  <a:pt x="1121" y="958"/>
                </a:lnTo>
                <a:lnTo>
                  <a:pt x="1146" y="943"/>
                </a:lnTo>
                <a:lnTo>
                  <a:pt x="1161" y="935"/>
                </a:lnTo>
                <a:lnTo>
                  <a:pt x="1161" y="935"/>
                </a:lnTo>
                <a:lnTo>
                  <a:pt x="1148" y="888"/>
                </a:lnTo>
                <a:lnTo>
                  <a:pt x="1136" y="850"/>
                </a:lnTo>
                <a:lnTo>
                  <a:pt x="1128" y="817"/>
                </a:lnTo>
                <a:lnTo>
                  <a:pt x="1128" y="817"/>
                </a:lnTo>
                <a:lnTo>
                  <a:pt x="1125" y="792"/>
                </a:lnTo>
                <a:lnTo>
                  <a:pt x="1123" y="767"/>
                </a:lnTo>
                <a:lnTo>
                  <a:pt x="1123" y="742"/>
                </a:lnTo>
                <a:lnTo>
                  <a:pt x="1123" y="742"/>
                </a:lnTo>
                <a:lnTo>
                  <a:pt x="1111" y="654"/>
                </a:lnTo>
                <a:lnTo>
                  <a:pt x="1103" y="589"/>
                </a:lnTo>
                <a:lnTo>
                  <a:pt x="1098" y="556"/>
                </a:lnTo>
                <a:lnTo>
                  <a:pt x="1098" y="556"/>
                </a:lnTo>
                <a:lnTo>
                  <a:pt x="1090" y="543"/>
                </a:lnTo>
                <a:lnTo>
                  <a:pt x="1077" y="524"/>
                </a:lnTo>
                <a:lnTo>
                  <a:pt x="1058" y="500"/>
                </a:lnTo>
                <a:lnTo>
                  <a:pt x="942" y="456"/>
                </a:lnTo>
                <a:lnTo>
                  <a:pt x="893" y="416"/>
                </a:lnTo>
                <a:lnTo>
                  <a:pt x="883" y="342"/>
                </a:lnTo>
                <a:lnTo>
                  <a:pt x="866" y="330"/>
                </a:lnTo>
                <a:lnTo>
                  <a:pt x="879" y="297"/>
                </a:lnTo>
                <a:lnTo>
                  <a:pt x="879" y="297"/>
                </a:lnTo>
                <a:lnTo>
                  <a:pt x="899" y="275"/>
                </a:lnTo>
                <a:lnTo>
                  <a:pt x="912" y="255"/>
                </a:lnTo>
                <a:lnTo>
                  <a:pt x="919" y="245"/>
                </a:lnTo>
                <a:lnTo>
                  <a:pt x="922" y="237"/>
                </a:lnTo>
                <a:lnTo>
                  <a:pt x="922" y="237"/>
                </a:lnTo>
                <a:lnTo>
                  <a:pt x="924" y="230"/>
                </a:lnTo>
                <a:lnTo>
                  <a:pt x="924" y="224"/>
                </a:lnTo>
                <a:lnTo>
                  <a:pt x="922" y="217"/>
                </a:lnTo>
                <a:lnTo>
                  <a:pt x="921" y="212"/>
                </a:lnTo>
                <a:lnTo>
                  <a:pt x="916" y="206"/>
                </a:lnTo>
                <a:lnTo>
                  <a:pt x="914" y="202"/>
                </a:lnTo>
                <a:lnTo>
                  <a:pt x="914" y="202"/>
                </a:lnTo>
                <a:lnTo>
                  <a:pt x="921" y="159"/>
                </a:lnTo>
                <a:lnTo>
                  <a:pt x="924" y="126"/>
                </a:lnTo>
                <a:lnTo>
                  <a:pt x="926" y="111"/>
                </a:lnTo>
                <a:lnTo>
                  <a:pt x="924" y="101"/>
                </a:lnTo>
                <a:lnTo>
                  <a:pt x="924" y="101"/>
                </a:lnTo>
                <a:lnTo>
                  <a:pt x="921" y="91"/>
                </a:lnTo>
                <a:lnTo>
                  <a:pt x="914" y="81"/>
                </a:lnTo>
                <a:lnTo>
                  <a:pt x="906" y="68"/>
                </a:lnTo>
                <a:lnTo>
                  <a:pt x="894" y="56"/>
                </a:lnTo>
                <a:lnTo>
                  <a:pt x="871" y="31"/>
                </a:lnTo>
                <a:lnTo>
                  <a:pt x="851" y="15"/>
                </a:lnTo>
                <a:lnTo>
                  <a:pt x="851" y="15"/>
                </a:lnTo>
                <a:lnTo>
                  <a:pt x="843" y="11"/>
                </a:lnTo>
                <a:lnTo>
                  <a:pt x="831" y="6"/>
                </a:lnTo>
                <a:lnTo>
                  <a:pt x="808" y="3"/>
                </a:lnTo>
                <a:lnTo>
                  <a:pt x="786" y="0"/>
                </a:lnTo>
                <a:lnTo>
                  <a:pt x="770" y="0"/>
                </a:lnTo>
                <a:lnTo>
                  <a:pt x="770" y="0"/>
                </a:lnTo>
                <a:lnTo>
                  <a:pt x="753" y="1"/>
                </a:lnTo>
                <a:lnTo>
                  <a:pt x="730" y="5"/>
                </a:lnTo>
                <a:lnTo>
                  <a:pt x="708" y="8"/>
                </a:lnTo>
                <a:lnTo>
                  <a:pt x="695" y="11"/>
                </a:lnTo>
                <a:lnTo>
                  <a:pt x="695" y="11"/>
                </a:lnTo>
                <a:lnTo>
                  <a:pt x="685" y="20"/>
                </a:lnTo>
                <a:lnTo>
                  <a:pt x="669" y="33"/>
                </a:lnTo>
                <a:lnTo>
                  <a:pt x="654" y="46"/>
                </a:lnTo>
                <a:lnTo>
                  <a:pt x="645" y="54"/>
                </a:lnTo>
                <a:lnTo>
                  <a:pt x="645" y="54"/>
                </a:lnTo>
                <a:lnTo>
                  <a:pt x="617" y="109"/>
                </a:lnTo>
                <a:lnTo>
                  <a:pt x="622" y="134"/>
                </a:lnTo>
                <a:lnTo>
                  <a:pt x="622" y="146"/>
                </a:lnTo>
                <a:lnTo>
                  <a:pt x="622" y="146"/>
                </a:lnTo>
                <a:lnTo>
                  <a:pt x="614" y="172"/>
                </a:lnTo>
                <a:lnTo>
                  <a:pt x="609" y="192"/>
                </a:lnTo>
                <a:lnTo>
                  <a:pt x="607" y="202"/>
                </a:lnTo>
                <a:lnTo>
                  <a:pt x="607" y="209"/>
                </a:lnTo>
                <a:lnTo>
                  <a:pt x="607" y="209"/>
                </a:lnTo>
                <a:lnTo>
                  <a:pt x="612" y="265"/>
                </a:lnTo>
                <a:lnTo>
                  <a:pt x="617" y="300"/>
                </a:lnTo>
                <a:lnTo>
                  <a:pt x="622" y="323"/>
                </a:lnTo>
                <a:lnTo>
                  <a:pt x="622" y="323"/>
                </a:lnTo>
                <a:lnTo>
                  <a:pt x="627" y="335"/>
                </a:lnTo>
                <a:lnTo>
                  <a:pt x="634" y="347"/>
                </a:lnTo>
                <a:lnTo>
                  <a:pt x="642" y="357"/>
                </a:lnTo>
                <a:lnTo>
                  <a:pt x="652" y="372"/>
                </a:lnTo>
                <a:close/>
                <a:moveTo>
                  <a:pt x="554" y="1875"/>
                </a:moveTo>
                <a:lnTo>
                  <a:pt x="554" y="1875"/>
                </a:lnTo>
                <a:lnTo>
                  <a:pt x="554" y="1875"/>
                </a:lnTo>
                <a:lnTo>
                  <a:pt x="556" y="1878"/>
                </a:lnTo>
                <a:lnTo>
                  <a:pt x="557" y="1885"/>
                </a:lnTo>
                <a:lnTo>
                  <a:pt x="559" y="1894"/>
                </a:lnTo>
                <a:lnTo>
                  <a:pt x="559" y="1894"/>
                </a:lnTo>
                <a:lnTo>
                  <a:pt x="561" y="1939"/>
                </a:lnTo>
                <a:lnTo>
                  <a:pt x="564" y="1986"/>
                </a:lnTo>
                <a:lnTo>
                  <a:pt x="564" y="1986"/>
                </a:lnTo>
                <a:lnTo>
                  <a:pt x="572" y="2021"/>
                </a:lnTo>
                <a:lnTo>
                  <a:pt x="581" y="2059"/>
                </a:lnTo>
                <a:lnTo>
                  <a:pt x="581" y="2059"/>
                </a:lnTo>
                <a:lnTo>
                  <a:pt x="584" y="2090"/>
                </a:lnTo>
                <a:lnTo>
                  <a:pt x="589" y="2125"/>
                </a:lnTo>
                <a:lnTo>
                  <a:pt x="589" y="2125"/>
                </a:lnTo>
                <a:lnTo>
                  <a:pt x="592" y="2150"/>
                </a:lnTo>
                <a:lnTo>
                  <a:pt x="599" y="2190"/>
                </a:lnTo>
                <a:lnTo>
                  <a:pt x="606" y="2233"/>
                </a:lnTo>
                <a:lnTo>
                  <a:pt x="609" y="2256"/>
                </a:lnTo>
                <a:lnTo>
                  <a:pt x="609" y="2256"/>
                </a:lnTo>
                <a:lnTo>
                  <a:pt x="609" y="2343"/>
                </a:lnTo>
                <a:lnTo>
                  <a:pt x="594" y="2376"/>
                </a:lnTo>
                <a:lnTo>
                  <a:pt x="594" y="2376"/>
                </a:lnTo>
                <a:lnTo>
                  <a:pt x="589" y="2368"/>
                </a:lnTo>
                <a:lnTo>
                  <a:pt x="579" y="2345"/>
                </a:lnTo>
                <a:lnTo>
                  <a:pt x="567" y="2313"/>
                </a:lnTo>
                <a:lnTo>
                  <a:pt x="562" y="2296"/>
                </a:lnTo>
                <a:lnTo>
                  <a:pt x="559" y="2278"/>
                </a:lnTo>
                <a:lnTo>
                  <a:pt x="559" y="2278"/>
                </a:lnTo>
                <a:lnTo>
                  <a:pt x="556" y="2270"/>
                </a:lnTo>
                <a:lnTo>
                  <a:pt x="552" y="2261"/>
                </a:lnTo>
                <a:lnTo>
                  <a:pt x="544" y="2245"/>
                </a:lnTo>
                <a:lnTo>
                  <a:pt x="533" y="2228"/>
                </a:lnTo>
                <a:lnTo>
                  <a:pt x="521" y="2215"/>
                </a:lnTo>
                <a:lnTo>
                  <a:pt x="501" y="2193"/>
                </a:lnTo>
                <a:lnTo>
                  <a:pt x="491" y="2187"/>
                </a:lnTo>
                <a:lnTo>
                  <a:pt x="491" y="2187"/>
                </a:lnTo>
                <a:lnTo>
                  <a:pt x="488" y="2173"/>
                </a:lnTo>
                <a:lnTo>
                  <a:pt x="484" y="2164"/>
                </a:lnTo>
                <a:lnTo>
                  <a:pt x="484" y="2152"/>
                </a:lnTo>
                <a:lnTo>
                  <a:pt x="484" y="2152"/>
                </a:lnTo>
                <a:lnTo>
                  <a:pt x="483" y="2149"/>
                </a:lnTo>
                <a:lnTo>
                  <a:pt x="483" y="2145"/>
                </a:lnTo>
                <a:lnTo>
                  <a:pt x="478" y="2142"/>
                </a:lnTo>
                <a:lnTo>
                  <a:pt x="470" y="2139"/>
                </a:lnTo>
                <a:lnTo>
                  <a:pt x="463" y="2137"/>
                </a:lnTo>
                <a:lnTo>
                  <a:pt x="463" y="2137"/>
                </a:lnTo>
                <a:lnTo>
                  <a:pt x="460" y="2135"/>
                </a:lnTo>
                <a:lnTo>
                  <a:pt x="460" y="2134"/>
                </a:lnTo>
                <a:lnTo>
                  <a:pt x="463" y="2130"/>
                </a:lnTo>
                <a:lnTo>
                  <a:pt x="466" y="2127"/>
                </a:lnTo>
                <a:lnTo>
                  <a:pt x="470" y="2125"/>
                </a:lnTo>
                <a:lnTo>
                  <a:pt x="470" y="2125"/>
                </a:lnTo>
                <a:lnTo>
                  <a:pt x="468" y="2117"/>
                </a:lnTo>
                <a:lnTo>
                  <a:pt x="463" y="2100"/>
                </a:lnTo>
                <a:lnTo>
                  <a:pt x="463" y="2100"/>
                </a:lnTo>
                <a:lnTo>
                  <a:pt x="461" y="2097"/>
                </a:lnTo>
                <a:lnTo>
                  <a:pt x="460" y="2095"/>
                </a:lnTo>
                <a:lnTo>
                  <a:pt x="456" y="2094"/>
                </a:lnTo>
                <a:lnTo>
                  <a:pt x="453" y="2094"/>
                </a:lnTo>
                <a:lnTo>
                  <a:pt x="448" y="2095"/>
                </a:lnTo>
                <a:lnTo>
                  <a:pt x="446" y="2095"/>
                </a:lnTo>
                <a:lnTo>
                  <a:pt x="446" y="2094"/>
                </a:lnTo>
                <a:lnTo>
                  <a:pt x="446" y="2094"/>
                </a:lnTo>
                <a:lnTo>
                  <a:pt x="446" y="2092"/>
                </a:lnTo>
                <a:lnTo>
                  <a:pt x="448" y="2089"/>
                </a:lnTo>
                <a:lnTo>
                  <a:pt x="450" y="2084"/>
                </a:lnTo>
                <a:lnTo>
                  <a:pt x="453" y="2077"/>
                </a:lnTo>
                <a:lnTo>
                  <a:pt x="453" y="2077"/>
                </a:lnTo>
                <a:lnTo>
                  <a:pt x="453" y="2071"/>
                </a:lnTo>
                <a:lnTo>
                  <a:pt x="453" y="2069"/>
                </a:lnTo>
                <a:lnTo>
                  <a:pt x="451" y="2069"/>
                </a:lnTo>
                <a:lnTo>
                  <a:pt x="446" y="2069"/>
                </a:lnTo>
                <a:lnTo>
                  <a:pt x="440" y="2066"/>
                </a:lnTo>
                <a:lnTo>
                  <a:pt x="440" y="2066"/>
                </a:lnTo>
                <a:lnTo>
                  <a:pt x="433" y="2061"/>
                </a:lnTo>
                <a:lnTo>
                  <a:pt x="425" y="2057"/>
                </a:lnTo>
                <a:lnTo>
                  <a:pt x="418" y="2056"/>
                </a:lnTo>
                <a:lnTo>
                  <a:pt x="418" y="2056"/>
                </a:lnTo>
                <a:lnTo>
                  <a:pt x="430" y="2047"/>
                </a:lnTo>
                <a:lnTo>
                  <a:pt x="448" y="2034"/>
                </a:lnTo>
                <a:lnTo>
                  <a:pt x="448" y="2034"/>
                </a:lnTo>
                <a:lnTo>
                  <a:pt x="453" y="2029"/>
                </a:lnTo>
                <a:lnTo>
                  <a:pt x="453" y="2026"/>
                </a:lnTo>
                <a:lnTo>
                  <a:pt x="455" y="2017"/>
                </a:lnTo>
                <a:lnTo>
                  <a:pt x="455" y="2017"/>
                </a:lnTo>
                <a:lnTo>
                  <a:pt x="468" y="1999"/>
                </a:lnTo>
                <a:lnTo>
                  <a:pt x="481" y="1982"/>
                </a:lnTo>
                <a:lnTo>
                  <a:pt x="481" y="1982"/>
                </a:lnTo>
                <a:lnTo>
                  <a:pt x="484" y="1979"/>
                </a:lnTo>
                <a:lnTo>
                  <a:pt x="503" y="1969"/>
                </a:lnTo>
                <a:lnTo>
                  <a:pt x="503" y="1969"/>
                </a:lnTo>
                <a:lnTo>
                  <a:pt x="511" y="1964"/>
                </a:lnTo>
                <a:lnTo>
                  <a:pt x="513" y="1959"/>
                </a:lnTo>
                <a:lnTo>
                  <a:pt x="513" y="1956"/>
                </a:lnTo>
                <a:lnTo>
                  <a:pt x="513" y="1951"/>
                </a:lnTo>
                <a:lnTo>
                  <a:pt x="513" y="1951"/>
                </a:lnTo>
                <a:lnTo>
                  <a:pt x="513" y="1939"/>
                </a:lnTo>
                <a:lnTo>
                  <a:pt x="513" y="1934"/>
                </a:lnTo>
                <a:lnTo>
                  <a:pt x="513" y="1934"/>
                </a:lnTo>
                <a:lnTo>
                  <a:pt x="533" y="1904"/>
                </a:lnTo>
                <a:lnTo>
                  <a:pt x="546" y="1885"/>
                </a:lnTo>
                <a:lnTo>
                  <a:pt x="554" y="1875"/>
                </a:lnTo>
                <a:lnTo>
                  <a:pt x="554" y="1875"/>
                </a:lnTo>
                <a:close/>
                <a:moveTo>
                  <a:pt x="489" y="1076"/>
                </a:moveTo>
                <a:lnTo>
                  <a:pt x="483" y="1119"/>
                </a:lnTo>
                <a:lnTo>
                  <a:pt x="483" y="1119"/>
                </a:lnTo>
                <a:lnTo>
                  <a:pt x="470" y="1121"/>
                </a:lnTo>
                <a:lnTo>
                  <a:pt x="448" y="1121"/>
                </a:lnTo>
                <a:lnTo>
                  <a:pt x="448" y="1121"/>
                </a:lnTo>
                <a:lnTo>
                  <a:pt x="388" y="1114"/>
                </a:lnTo>
                <a:lnTo>
                  <a:pt x="337" y="1107"/>
                </a:lnTo>
                <a:lnTo>
                  <a:pt x="345" y="1038"/>
                </a:lnTo>
                <a:lnTo>
                  <a:pt x="345" y="1038"/>
                </a:lnTo>
                <a:lnTo>
                  <a:pt x="350" y="1039"/>
                </a:lnTo>
                <a:lnTo>
                  <a:pt x="353" y="1043"/>
                </a:lnTo>
                <a:lnTo>
                  <a:pt x="357" y="1051"/>
                </a:lnTo>
                <a:lnTo>
                  <a:pt x="357" y="1051"/>
                </a:lnTo>
                <a:lnTo>
                  <a:pt x="362" y="1056"/>
                </a:lnTo>
                <a:lnTo>
                  <a:pt x="372" y="1062"/>
                </a:lnTo>
                <a:lnTo>
                  <a:pt x="402" y="1079"/>
                </a:lnTo>
                <a:lnTo>
                  <a:pt x="433" y="1094"/>
                </a:lnTo>
                <a:lnTo>
                  <a:pt x="446" y="1099"/>
                </a:lnTo>
                <a:lnTo>
                  <a:pt x="455" y="1099"/>
                </a:lnTo>
                <a:lnTo>
                  <a:pt x="455" y="1099"/>
                </a:lnTo>
                <a:lnTo>
                  <a:pt x="460" y="1097"/>
                </a:lnTo>
                <a:lnTo>
                  <a:pt x="465" y="1096"/>
                </a:lnTo>
                <a:lnTo>
                  <a:pt x="478" y="1087"/>
                </a:lnTo>
                <a:lnTo>
                  <a:pt x="489" y="1076"/>
                </a:lnTo>
                <a:lnTo>
                  <a:pt x="489" y="10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1030750" y="4636550"/>
            <a:ext cx="469887" cy="1728125"/>
          </a:xfrm>
          <a:custGeom>
            <a:avLst/>
            <a:gdLst>
              <a:gd name="T0" fmla="*/ 244 w 783"/>
              <a:gd name="T1" fmla="*/ 199 h 2876"/>
              <a:gd name="T2" fmla="*/ 282 w 783"/>
              <a:gd name="T3" fmla="*/ 405 h 2876"/>
              <a:gd name="T4" fmla="*/ 202 w 783"/>
              <a:gd name="T5" fmla="*/ 453 h 2876"/>
              <a:gd name="T6" fmla="*/ 307 w 783"/>
              <a:gd name="T7" fmla="*/ 453 h 2876"/>
              <a:gd name="T8" fmla="*/ 360 w 783"/>
              <a:gd name="T9" fmla="*/ 471 h 2876"/>
              <a:gd name="T10" fmla="*/ 277 w 783"/>
              <a:gd name="T11" fmla="*/ 579 h 2876"/>
              <a:gd name="T12" fmla="*/ 163 w 783"/>
              <a:gd name="T13" fmla="*/ 621 h 2876"/>
              <a:gd name="T14" fmla="*/ 103 w 783"/>
              <a:gd name="T15" fmla="*/ 700 h 2876"/>
              <a:gd name="T16" fmla="*/ 56 w 783"/>
              <a:gd name="T17" fmla="*/ 797 h 2876"/>
              <a:gd name="T18" fmla="*/ 41 w 783"/>
              <a:gd name="T19" fmla="*/ 915 h 2876"/>
              <a:gd name="T20" fmla="*/ 0 w 783"/>
              <a:gd name="T21" fmla="*/ 1008 h 2876"/>
              <a:gd name="T22" fmla="*/ 66 w 783"/>
              <a:gd name="T23" fmla="*/ 1084 h 2876"/>
              <a:gd name="T24" fmla="*/ 109 w 783"/>
              <a:gd name="T25" fmla="*/ 1116 h 2876"/>
              <a:gd name="T26" fmla="*/ 184 w 783"/>
              <a:gd name="T27" fmla="*/ 1091 h 2876"/>
              <a:gd name="T28" fmla="*/ 181 w 783"/>
              <a:gd name="T29" fmla="*/ 1212 h 2876"/>
              <a:gd name="T30" fmla="*/ 216 w 783"/>
              <a:gd name="T31" fmla="*/ 1290 h 2876"/>
              <a:gd name="T32" fmla="*/ 192 w 783"/>
              <a:gd name="T33" fmla="*/ 1411 h 2876"/>
              <a:gd name="T34" fmla="*/ 192 w 783"/>
              <a:gd name="T35" fmla="*/ 1778 h 2876"/>
              <a:gd name="T36" fmla="*/ 310 w 783"/>
              <a:gd name="T37" fmla="*/ 2152 h 2876"/>
              <a:gd name="T38" fmla="*/ 300 w 783"/>
              <a:gd name="T39" fmla="*/ 2316 h 2876"/>
              <a:gd name="T40" fmla="*/ 297 w 783"/>
              <a:gd name="T41" fmla="*/ 2429 h 2876"/>
              <a:gd name="T42" fmla="*/ 289 w 783"/>
              <a:gd name="T43" fmla="*/ 2509 h 2876"/>
              <a:gd name="T44" fmla="*/ 63 w 783"/>
              <a:gd name="T45" fmla="*/ 2673 h 2876"/>
              <a:gd name="T46" fmla="*/ 37 w 783"/>
              <a:gd name="T47" fmla="*/ 2687 h 2876"/>
              <a:gd name="T48" fmla="*/ 75 w 783"/>
              <a:gd name="T49" fmla="*/ 2778 h 2876"/>
              <a:gd name="T50" fmla="*/ 202 w 783"/>
              <a:gd name="T51" fmla="*/ 2868 h 2876"/>
              <a:gd name="T52" fmla="*/ 292 w 783"/>
              <a:gd name="T53" fmla="*/ 2826 h 2876"/>
              <a:gd name="T54" fmla="*/ 332 w 783"/>
              <a:gd name="T55" fmla="*/ 2775 h 2876"/>
              <a:gd name="T56" fmla="*/ 393 w 783"/>
              <a:gd name="T57" fmla="*/ 2766 h 2876"/>
              <a:gd name="T58" fmla="*/ 473 w 783"/>
              <a:gd name="T59" fmla="*/ 2733 h 2876"/>
              <a:gd name="T60" fmla="*/ 431 w 783"/>
              <a:gd name="T61" fmla="*/ 2794 h 2876"/>
              <a:gd name="T62" fmla="*/ 426 w 783"/>
              <a:gd name="T63" fmla="*/ 2829 h 2876"/>
              <a:gd name="T64" fmla="*/ 501 w 783"/>
              <a:gd name="T65" fmla="*/ 2869 h 2876"/>
              <a:gd name="T66" fmla="*/ 630 w 783"/>
              <a:gd name="T67" fmla="*/ 2866 h 2876"/>
              <a:gd name="T68" fmla="*/ 630 w 783"/>
              <a:gd name="T69" fmla="*/ 2791 h 2876"/>
              <a:gd name="T70" fmla="*/ 635 w 783"/>
              <a:gd name="T71" fmla="*/ 2657 h 2876"/>
              <a:gd name="T72" fmla="*/ 639 w 783"/>
              <a:gd name="T73" fmla="*/ 2544 h 2876"/>
              <a:gd name="T74" fmla="*/ 615 w 783"/>
              <a:gd name="T75" fmla="*/ 2374 h 2876"/>
              <a:gd name="T76" fmla="*/ 602 w 783"/>
              <a:gd name="T77" fmla="*/ 1991 h 2876"/>
              <a:gd name="T78" fmla="*/ 640 w 783"/>
              <a:gd name="T79" fmla="*/ 1733 h 2876"/>
              <a:gd name="T80" fmla="*/ 697 w 783"/>
              <a:gd name="T81" fmla="*/ 1421 h 2876"/>
              <a:gd name="T82" fmla="*/ 667 w 783"/>
              <a:gd name="T83" fmla="*/ 1255 h 2876"/>
              <a:gd name="T84" fmla="*/ 723 w 783"/>
              <a:gd name="T85" fmla="*/ 1202 h 2876"/>
              <a:gd name="T86" fmla="*/ 717 w 783"/>
              <a:gd name="T87" fmla="*/ 1121 h 2876"/>
              <a:gd name="T88" fmla="*/ 712 w 783"/>
              <a:gd name="T89" fmla="*/ 1052 h 2876"/>
              <a:gd name="T90" fmla="*/ 753 w 783"/>
              <a:gd name="T91" fmla="*/ 930 h 2876"/>
              <a:gd name="T92" fmla="*/ 773 w 783"/>
              <a:gd name="T93" fmla="*/ 725 h 2876"/>
              <a:gd name="T94" fmla="*/ 770 w 783"/>
              <a:gd name="T95" fmla="*/ 612 h 2876"/>
              <a:gd name="T96" fmla="*/ 542 w 783"/>
              <a:gd name="T97" fmla="*/ 378 h 2876"/>
              <a:gd name="T98" fmla="*/ 584 w 783"/>
              <a:gd name="T99" fmla="*/ 267 h 2876"/>
              <a:gd name="T100" fmla="*/ 567 w 783"/>
              <a:gd name="T101" fmla="*/ 91 h 2876"/>
              <a:gd name="T102" fmla="*/ 508 w 783"/>
              <a:gd name="T103" fmla="*/ 23 h 2876"/>
              <a:gd name="T104" fmla="*/ 450 w 783"/>
              <a:gd name="T105" fmla="*/ 10 h 2876"/>
              <a:gd name="T106" fmla="*/ 410 w 783"/>
              <a:gd name="T107" fmla="*/ 13 h 2876"/>
              <a:gd name="T108" fmla="*/ 368 w 783"/>
              <a:gd name="T109" fmla="*/ 0 h 2876"/>
              <a:gd name="T110" fmla="*/ 297 w 783"/>
              <a:gd name="T111" fmla="*/ 26 h 2876"/>
              <a:gd name="T112" fmla="*/ 280 w 783"/>
              <a:gd name="T113" fmla="*/ 38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3" h="2876">
                <a:moveTo>
                  <a:pt x="269" y="51"/>
                </a:moveTo>
                <a:lnTo>
                  <a:pt x="231" y="122"/>
                </a:lnTo>
                <a:lnTo>
                  <a:pt x="231" y="122"/>
                </a:lnTo>
                <a:lnTo>
                  <a:pt x="237" y="157"/>
                </a:lnTo>
                <a:lnTo>
                  <a:pt x="242" y="182"/>
                </a:lnTo>
                <a:lnTo>
                  <a:pt x="244" y="199"/>
                </a:lnTo>
                <a:lnTo>
                  <a:pt x="244" y="199"/>
                </a:lnTo>
                <a:lnTo>
                  <a:pt x="244" y="212"/>
                </a:lnTo>
                <a:lnTo>
                  <a:pt x="241" y="229"/>
                </a:lnTo>
                <a:lnTo>
                  <a:pt x="236" y="252"/>
                </a:lnTo>
                <a:lnTo>
                  <a:pt x="244" y="295"/>
                </a:lnTo>
                <a:lnTo>
                  <a:pt x="264" y="375"/>
                </a:lnTo>
                <a:lnTo>
                  <a:pt x="264" y="375"/>
                </a:lnTo>
                <a:lnTo>
                  <a:pt x="282" y="405"/>
                </a:lnTo>
                <a:lnTo>
                  <a:pt x="202" y="438"/>
                </a:lnTo>
                <a:lnTo>
                  <a:pt x="202" y="438"/>
                </a:lnTo>
                <a:lnTo>
                  <a:pt x="201" y="440"/>
                </a:lnTo>
                <a:lnTo>
                  <a:pt x="199" y="443"/>
                </a:lnTo>
                <a:lnTo>
                  <a:pt x="201" y="448"/>
                </a:lnTo>
                <a:lnTo>
                  <a:pt x="201" y="448"/>
                </a:lnTo>
                <a:lnTo>
                  <a:pt x="202" y="453"/>
                </a:lnTo>
                <a:lnTo>
                  <a:pt x="206" y="456"/>
                </a:lnTo>
                <a:lnTo>
                  <a:pt x="209" y="456"/>
                </a:lnTo>
                <a:lnTo>
                  <a:pt x="290" y="421"/>
                </a:lnTo>
                <a:lnTo>
                  <a:pt x="290" y="421"/>
                </a:lnTo>
                <a:lnTo>
                  <a:pt x="299" y="435"/>
                </a:lnTo>
                <a:lnTo>
                  <a:pt x="299" y="435"/>
                </a:lnTo>
                <a:lnTo>
                  <a:pt x="307" y="453"/>
                </a:lnTo>
                <a:lnTo>
                  <a:pt x="312" y="463"/>
                </a:lnTo>
                <a:lnTo>
                  <a:pt x="314" y="470"/>
                </a:lnTo>
                <a:lnTo>
                  <a:pt x="315" y="471"/>
                </a:lnTo>
                <a:lnTo>
                  <a:pt x="315" y="471"/>
                </a:lnTo>
                <a:lnTo>
                  <a:pt x="325" y="473"/>
                </a:lnTo>
                <a:lnTo>
                  <a:pt x="340" y="473"/>
                </a:lnTo>
                <a:lnTo>
                  <a:pt x="360" y="471"/>
                </a:lnTo>
                <a:lnTo>
                  <a:pt x="360" y="471"/>
                </a:lnTo>
                <a:lnTo>
                  <a:pt x="327" y="519"/>
                </a:lnTo>
                <a:lnTo>
                  <a:pt x="304" y="554"/>
                </a:lnTo>
                <a:lnTo>
                  <a:pt x="289" y="573"/>
                </a:lnTo>
                <a:lnTo>
                  <a:pt x="289" y="573"/>
                </a:lnTo>
                <a:lnTo>
                  <a:pt x="284" y="576"/>
                </a:lnTo>
                <a:lnTo>
                  <a:pt x="277" y="579"/>
                </a:lnTo>
                <a:lnTo>
                  <a:pt x="259" y="586"/>
                </a:lnTo>
                <a:lnTo>
                  <a:pt x="219" y="597"/>
                </a:lnTo>
                <a:lnTo>
                  <a:pt x="219" y="597"/>
                </a:lnTo>
                <a:lnTo>
                  <a:pt x="187" y="607"/>
                </a:lnTo>
                <a:lnTo>
                  <a:pt x="173" y="614"/>
                </a:lnTo>
                <a:lnTo>
                  <a:pt x="166" y="617"/>
                </a:lnTo>
                <a:lnTo>
                  <a:pt x="163" y="621"/>
                </a:lnTo>
                <a:lnTo>
                  <a:pt x="163" y="621"/>
                </a:lnTo>
                <a:lnTo>
                  <a:pt x="146" y="644"/>
                </a:lnTo>
                <a:lnTo>
                  <a:pt x="131" y="669"/>
                </a:lnTo>
                <a:lnTo>
                  <a:pt x="131" y="669"/>
                </a:lnTo>
                <a:lnTo>
                  <a:pt x="128" y="675"/>
                </a:lnTo>
                <a:lnTo>
                  <a:pt x="121" y="682"/>
                </a:lnTo>
                <a:lnTo>
                  <a:pt x="103" y="700"/>
                </a:lnTo>
                <a:lnTo>
                  <a:pt x="76" y="724"/>
                </a:lnTo>
                <a:lnTo>
                  <a:pt x="76" y="724"/>
                </a:lnTo>
                <a:lnTo>
                  <a:pt x="73" y="727"/>
                </a:lnTo>
                <a:lnTo>
                  <a:pt x="71" y="735"/>
                </a:lnTo>
                <a:lnTo>
                  <a:pt x="66" y="758"/>
                </a:lnTo>
                <a:lnTo>
                  <a:pt x="60" y="785"/>
                </a:lnTo>
                <a:lnTo>
                  <a:pt x="56" y="797"/>
                </a:lnTo>
                <a:lnTo>
                  <a:pt x="51" y="805"/>
                </a:lnTo>
                <a:lnTo>
                  <a:pt x="51" y="805"/>
                </a:lnTo>
                <a:lnTo>
                  <a:pt x="50" y="815"/>
                </a:lnTo>
                <a:lnTo>
                  <a:pt x="46" y="830"/>
                </a:lnTo>
                <a:lnTo>
                  <a:pt x="45" y="866"/>
                </a:lnTo>
                <a:lnTo>
                  <a:pt x="41" y="901"/>
                </a:lnTo>
                <a:lnTo>
                  <a:pt x="41" y="915"/>
                </a:lnTo>
                <a:lnTo>
                  <a:pt x="40" y="921"/>
                </a:lnTo>
                <a:lnTo>
                  <a:pt x="40" y="921"/>
                </a:lnTo>
                <a:lnTo>
                  <a:pt x="18" y="963"/>
                </a:lnTo>
                <a:lnTo>
                  <a:pt x="5" y="991"/>
                </a:lnTo>
                <a:lnTo>
                  <a:pt x="2" y="1001"/>
                </a:lnTo>
                <a:lnTo>
                  <a:pt x="0" y="1008"/>
                </a:lnTo>
                <a:lnTo>
                  <a:pt x="0" y="1008"/>
                </a:lnTo>
                <a:lnTo>
                  <a:pt x="2" y="1014"/>
                </a:lnTo>
                <a:lnTo>
                  <a:pt x="7" y="1023"/>
                </a:lnTo>
                <a:lnTo>
                  <a:pt x="18" y="1049"/>
                </a:lnTo>
                <a:lnTo>
                  <a:pt x="38" y="1084"/>
                </a:lnTo>
                <a:lnTo>
                  <a:pt x="65" y="1081"/>
                </a:lnTo>
                <a:lnTo>
                  <a:pt x="65" y="1081"/>
                </a:lnTo>
                <a:lnTo>
                  <a:pt x="66" y="1084"/>
                </a:lnTo>
                <a:lnTo>
                  <a:pt x="71" y="1091"/>
                </a:lnTo>
                <a:lnTo>
                  <a:pt x="81" y="1102"/>
                </a:lnTo>
                <a:lnTo>
                  <a:pt x="90" y="1107"/>
                </a:lnTo>
                <a:lnTo>
                  <a:pt x="98" y="1114"/>
                </a:lnTo>
                <a:lnTo>
                  <a:pt x="98" y="1114"/>
                </a:lnTo>
                <a:lnTo>
                  <a:pt x="103" y="1116"/>
                </a:lnTo>
                <a:lnTo>
                  <a:pt x="109" y="1116"/>
                </a:lnTo>
                <a:lnTo>
                  <a:pt x="123" y="1116"/>
                </a:lnTo>
                <a:lnTo>
                  <a:pt x="136" y="1111"/>
                </a:lnTo>
                <a:lnTo>
                  <a:pt x="151" y="1106"/>
                </a:lnTo>
                <a:lnTo>
                  <a:pt x="174" y="1094"/>
                </a:lnTo>
                <a:lnTo>
                  <a:pt x="182" y="1091"/>
                </a:lnTo>
                <a:lnTo>
                  <a:pt x="184" y="1091"/>
                </a:lnTo>
                <a:lnTo>
                  <a:pt x="184" y="1091"/>
                </a:lnTo>
                <a:lnTo>
                  <a:pt x="184" y="1091"/>
                </a:lnTo>
                <a:lnTo>
                  <a:pt x="182" y="1111"/>
                </a:lnTo>
                <a:lnTo>
                  <a:pt x="177" y="1147"/>
                </a:lnTo>
                <a:lnTo>
                  <a:pt x="176" y="1169"/>
                </a:lnTo>
                <a:lnTo>
                  <a:pt x="177" y="1189"/>
                </a:lnTo>
                <a:lnTo>
                  <a:pt x="179" y="1205"/>
                </a:lnTo>
                <a:lnTo>
                  <a:pt x="181" y="1212"/>
                </a:lnTo>
                <a:lnTo>
                  <a:pt x="182" y="1217"/>
                </a:lnTo>
                <a:lnTo>
                  <a:pt x="182" y="1217"/>
                </a:lnTo>
                <a:lnTo>
                  <a:pt x="206" y="1255"/>
                </a:lnTo>
                <a:lnTo>
                  <a:pt x="214" y="1270"/>
                </a:lnTo>
                <a:lnTo>
                  <a:pt x="216" y="1280"/>
                </a:lnTo>
                <a:lnTo>
                  <a:pt x="216" y="1280"/>
                </a:lnTo>
                <a:lnTo>
                  <a:pt x="216" y="1290"/>
                </a:lnTo>
                <a:lnTo>
                  <a:pt x="214" y="1305"/>
                </a:lnTo>
                <a:lnTo>
                  <a:pt x="209" y="1326"/>
                </a:lnTo>
                <a:lnTo>
                  <a:pt x="202" y="1348"/>
                </a:lnTo>
                <a:lnTo>
                  <a:pt x="202" y="1348"/>
                </a:lnTo>
                <a:lnTo>
                  <a:pt x="199" y="1356"/>
                </a:lnTo>
                <a:lnTo>
                  <a:pt x="197" y="1371"/>
                </a:lnTo>
                <a:lnTo>
                  <a:pt x="192" y="1411"/>
                </a:lnTo>
                <a:lnTo>
                  <a:pt x="182" y="1517"/>
                </a:lnTo>
                <a:lnTo>
                  <a:pt x="176" y="1619"/>
                </a:lnTo>
                <a:lnTo>
                  <a:pt x="174" y="1665"/>
                </a:lnTo>
                <a:lnTo>
                  <a:pt x="174" y="1665"/>
                </a:lnTo>
                <a:lnTo>
                  <a:pt x="181" y="1718"/>
                </a:lnTo>
                <a:lnTo>
                  <a:pt x="189" y="1760"/>
                </a:lnTo>
                <a:lnTo>
                  <a:pt x="192" y="1778"/>
                </a:lnTo>
                <a:lnTo>
                  <a:pt x="197" y="1791"/>
                </a:lnTo>
                <a:lnTo>
                  <a:pt x="197" y="1791"/>
                </a:lnTo>
                <a:lnTo>
                  <a:pt x="252" y="1931"/>
                </a:lnTo>
                <a:lnTo>
                  <a:pt x="299" y="2055"/>
                </a:lnTo>
                <a:lnTo>
                  <a:pt x="299" y="2055"/>
                </a:lnTo>
                <a:lnTo>
                  <a:pt x="305" y="2105"/>
                </a:lnTo>
                <a:lnTo>
                  <a:pt x="310" y="2152"/>
                </a:lnTo>
                <a:lnTo>
                  <a:pt x="310" y="2152"/>
                </a:lnTo>
                <a:lnTo>
                  <a:pt x="314" y="2220"/>
                </a:lnTo>
                <a:lnTo>
                  <a:pt x="314" y="2220"/>
                </a:lnTo>
                <a:lnTo>
                  <a:pt x="314" y="2233"/>
                </a:lnTo>
                <a:lnTo>
                  <a:pt x="312" y="2250"/>
                </a:lnTo>
                <a:lnTo>
                  <a:pt x="307" y="2285"/>
                </a:lnTo>
                <a:lnTo>
                  <a:pt x="300" y="2316"/>
                </a:lnTo>
                <a:lnTo>
                  <a:pt x="295" y="2333"/>
                </a:lnTo>
                <a:lnTo>
                  <a:pt x="295" y="2333"/>
                </a:lnTo>
                <a:lnTo>
                  <a:pt x="294" y="2339"/>
                </a:lnTo>
                <a:lnTo>
                  <a:pt x="294" y="2351"/>
                </a:lnTo>
                <a:lnTo>
                  <a:pt x="295" y="2384"/>
                </a:lnTo>
                <a:lnTo>
                  <a:pt x="297" y="2429"/>
                </a:lnTo>
                <a:lnTo>
                  <a:pt x="297" y="2429"/>
                </a:lnTo>
                <a:lnTo>
                  <a:pt x="289" y="2442"/>
                </a:lnTo>
                <a:lnTo>
                  <a:pt x="284" y="2452"/>
                </a:lnTo>
                <a:lnTo>
                  <a:pt x="280" y="2462"/>
                </a:lnTo>
                <a:lnTo>
                  <a:pt x="280" y="2462"/>
                </a:lnTo>
                <a:lnTo>
                  <a:pt x="282" y="2474"/>
                </a:lnTo>
                <a:lnTo>
                  <a:pt x="285" y="2489"/>
                </a:lnTo>
                <a:lnTo>
                  <a:pt x="289" y="2509"/>
                </a:lnTo>
                <a:lnTo>
                  <a:pt x="277" y="2574"/>
                </a:lnTo>
                <a:lnTo>
                  <a:pt x="207" y="2650"/>
                </a:lnTo>
                <a:lnTo>
                  <a:pt x="187" y="2670"/>
                </a:lnTo>
                <a:lnTo>
                  <a:pt x="75" y="2680"/>
                </a:lnTo>
                <a:lnTo>
                  <a:pt x="75" y="2680"/>
                </a:lnTo>
                <a:lnTo>
                  <a:pt x="71" y="2678"/>
                </a:lnTo>
                <a:lnTo>
                  <a:pt x="63" y="2673"/>
                </a:lnTo>
                <a:lnTo>
                  <a:pt x="51" y="2670"/>
                </a:lnTo>
                <a:lnTo>
                  <a:pt x="46" y="2670"/>
                </a:lnTo>
                <a:lnTo>
                  <a:pt x="41" y="2670"/>
                </a:lnTo>
                <a:lnTo>
                  <a:pt x="41" y="2670"/>
                </a:lnTo>
                <a:lnTo>
                  <a:pt x="38" y="2673"/>
                </a:lnTo>
                <a:lnTo>
                  <a:pt x="37" y="2677"/>
                </a:lnTo>
                <a:lnTo>
                  <a:pt x="37" y="2687"/>
                </a:lnTo>
                <a:lnTo>
                  <a:pt x="38" y="2700"/>
                </a:lnTo>
                <a:lnTo>
                  <a:pt x="41" y="2716"/>
                </a:lnTo>
                <a:lnTo>
                  <a:pt x="48" y="2733"/>
                </a:lnTo>
                <a:lnTo>
                  <a:pt x="56" y="2750"/>
                </a:lnTo>
                <a:lnTo>
                  <a:pt x="65" y="2766"/>
                </a:lnTo>
                <a:lnTo>
                  <a:pt x="75" y="2778"/>
                </a:lnTo>
                <a:lnTo>
                  <a:pt x="75" y="2778"/>
                </a:lnTo>
                <a:lnTo>
                  <a:pt x="100" y="2801"/>
                </a:lnTo>
                <a:lnTo>
                  <a:pt x="126" y="2826"/>
                </a:lnTo>
                <a:lnTo>
                  <a:pt x="159" y="2853"/>
                </a:lnTo>
                <a:lnTo>
                  <a:pt x="159" y="2853"/>
                </a:lnTo>
                <a:lnTo>
                  <a:pt x="166" y="2856"/>
                </a:lnTo>
                <a:lnTo>
                  <a:pt x="182" y="2863"/>
                </a:lnTo>
                <a:lnTo>
                  <a:pt x="202" y="2868"/>
                </a:lnTo>
                <a:lnTo>
                  <a:pt x="211" y="2869"/>
                </a:lnTo>
                <a:lnTo>
                  <a:pt x="216" y="2868"/>
                </a:lnTo>
                <a:lnTo>
                  <a:pt x="216" y="2868"/>
                </a:lnTo>
                <a:lnTo>
                  <a:pt x="255" y="2846"/>
                </a:lnTo>
                <a:lnTo>
                  <a:pt x="279" y="2833"/>
                </a:lnTo>
                <a:lnTo>
                  <a:pt x="292" y="2826"/>
                </a:lnTo>
                <a:lnTo>
                  <a:pt x="292" y="2826"/>
                </a:lnTo>
                <a:lnTo>
                  <a:pt x="297" y="2823"/>
                </a:lnTo>
                <a:lnTo>
                  <a:pt x="302" y="2818"/>
                </a:lnTo>
                <a:lnTo>
                  <a:pt x="315" y="2803"/>
                </a:lnTo>
                <a:lnTo>
                  <a:pt x="327" y="2786"/>
                </a:lnTo>
                <a:lnTo>
                  <a:pt x="330" y="2780"/>
                </a:lnTo>
                <a:lnTo>
                  <a:pt x="332" y="2775"/>
                </a:lnTo>
                <a:lnTo>
                  <a:pt x="332" y="2775"/>
                </a:lnTo>
                <a:lnTo>
                  <a:pt x="333" y="2763"/>
                </a:lnTo>
                <a:lnTo>
                  <a:pt x="335" y="2760"/>
                </a:lnTo>
                <a:lnTo>
                  <a:pt x="335" y="2760"/>
                </a:lnTo>
                <a:lnTo>
                  <a:pt x="363" y="2765"/>
                </a:lnTo>
                <a:lnTo>
                  <a:pt x="383" y="2768"/>
                </a:lnTo>
                <a:lnTo>
                  <a:pt x="390" y="2768"/>
                </a:lnTo>
                <a:lnTo>
                  <a:pt x="393" y="2766"/>
                </a:lnTo>
                <a:lnTo>
                  <a:pt x="393" y="2766"/>
                </a:lnTo>
                <a:lnTo>
                  <a:pt x="423" y="2692"/>
                </a:lnTo>
                <a:lnTo>
                  <a:pt x="454" y="2617"/>
                </a:lnTo>
                <a:lnTo>
                  <a:pt x="454" y="2617"/>
                </a:lnTo>
                <a:lnTo>
                  <a:pt x="464" y="2673"/>
                </a:lnTo>
                <a:lnTo>
                  <a:pt x="471" y="2713"/>
                </a:lnTo>
                <a:lnTo>
                  <a:pt x="473" y="2733"/>
                </a:lnTo>
                <a:lnTo>
                  <a:pt x="473" y="2733"/>
                </a:lnTo>
                <a:lnTo>
                  <a:pt x="453" y="2755"/>
                </a:lnTo>
                <a:lnTo>
                  <a:pt x="440" y="2771"/>
                </a:lnTo>
                <a:lnTo>
                  <a:pt x="435" y="2780"/>
                </a:lnTo>
                <a:lnTo>
                  <a:pt x="433" y="2788"/>
                </a:lnTo>
                <a:lnTo>
                  <a:pt x="433" y="2788"/>
                </a:lnTo>
                <a:lnTo>
                  <a:pt x="431" y="2794"/>
                </a:lnTo>
                <a:lnTo>
                  <a:pt x="430" y="2801"/>
                </a:lnTo>
                <a:lnTo>
                  <a:pt x="425" y="2813"/>
                </a:lnTo>
                <a:lnTo>
                  <a:pt x="423" y="2818"/>
                </a:lnTo>
                <a:lnTo>
                  <a:pt x="423" y="2823"/>
                </a:lnTo>
                <a:lnTo>
                  <a:pt x="423" y="2826"/>
                </a:lnTo>
                <a:lnTo>
                  <a:pt x="426" y="2829"/>
                </a:lnTo>
                <a:lnTo>
                  <a:pt x="426" y="2829"/>
                </a:lnTo>
                <a:lnTo>
                  <a:pt x="436" y="2838"/>
                </a:lnTo>
                <a:lnTo>
                  <a:pt x="453" y="2849"/>
                </a:lnTo>
                <a:lnTo>
                  <a:pt x="463" y="2856"/>
                </a:lnTo>
                <a:lnTo>
                  <a:pt x="474" y="2861"/>
                </a:lnTo>
                <a:lnTo>
                  <a:pt x="486" y="2866"/>
                </a:lnTo>
                <a:lnTo>
                  <a:pt x="501" y="2869"/>
                </a:lnTo>
                <a:lnTo>
                  <a:pt x="501" y="2869"/>
                </a:lnTo>
                <a:lnTo>
                  <a:pt x="536" y="2874"/>
                </a:lnTo>
                <a:lnTo>
                  <a:pt x="577" y="2876"/>
                </a:lnTo>
                <a:lnTo>
                  <a:pt x="595" y="2876"/>
                </a:lnTo>
                <a:lnTo>
                  <a:pt x="612" y="2874"/>
                </a:lnTo>
                <a:lnTo>
                  <a:pt x="624" y="2871"/>
                </a:lnTo>
                <a:lnTo>
                  <a:pt x="627" y="2869"/>
                </a:lnTo>
                <a:lnTo>
                  <a:pt x="630" y="2866"/>
                </a:lnTo>
                <a:lnTo>
                  <a:pt x="630" y="2866"/>
                </a:lnTo>
                <a:lnTo>
                  <a:pt x="632" y="2859"/>
                </a:lnTo>
                <a:lnTo>
                  <a:pt x="632" y="2851"/>
                </a:lnTo>
                <a:lnTo>
                  <a:pt x="630" y="2831"/>
                </a:lnTo>
                <a:lnTo>
                  <a:pt x="625" y="2803"/>
                </a:lnTo>
                <a:lnTo>
                  <a:pt x="625" y="2803"/>
                </a:lnTo>
                <a:lnTo>
                  <a:pt x="630" y="2791"/>
                </a:lnTo>
                <a:lnTo>
                  <a:pt x="634" y="2781"/>
                </a:lnTo>
                <a:lnTo>
                  <a:pt x="635" y="2771"/>
                </a:lnTo>
                <a:lnTo>
                  <a:pt x="635" y="2771"/>
                </a:lnTo>
                <a:lnTo>
                  <a:pt x="637" y="2718"/>
                </a:lnTo>
                <a:lnTo>
                  <a:pt x="639" y="2683"/>
                </a:lnTo>
                <a:lnTo>
                  <a:pt x="637" y="2668"/>
                </a:lnTo>
                <a:lnTo>
                  <a:pt x="635" y="2657"/>
                </a:lnTo>
                <a:lnTo>
                  <a:pt x="635" y="2657"/>
                </a:lnTo>
                <a:lnTo>
                  <a:pt x="635" y="2645"/>
                </a:lnTo>
                <a:lnTo>
                  <a:pt x="634" y="2632"/>
                </a:lnTo>
                <a:lnTo>
                  <a:pt x="635" y="2602"/>
                </a:lnTo>
                <a:lnTo>
                  <a:pt x="637" y="2570"/>
                </a:lnTo>
                <a:lnTo>
                  <a:pt x="639" y="2544"/>
                </a:lnTo>
                <a:lnTo>
                  <a:pt x="639" y="2544"/>
                </a:lnTo>
                <a:lnTo>
                  <a:pt x="640" y="2520"/>
                </a:lnTo>
                <a:lnTo>
                  <a:pt x="639" y="2494"/>
                </a:lnTo>
                <a:lnTo>
                  <a:pt x="637" y="2472"/>
                </a:lnTo>
                <a:lnTo>
                  <a:pt x="635" y="2459"/>
                </a:lnTo>
                <a:lnTo>
                  <a:pt x="635" y="2459"/>
                </a:lnTo>
                <a:lnTo>
                  <a:pt x="624" y="2413"/>
                </a:lnTo>
                <a:lnTo>
                  <a:pt x="615" y="2374"/>
                </a:lnTo>
                <a:lnTo>
                  <a:pt x="615" y="2374"/>
                </a:lnTo>
                <a:lnTo>
                  <a:pt x="586" y="2256"/>
                </a:lnTo>
                <a:lnTo>
                  <a:pt x="556" y="2135"/>
                </a:lnTo>
                <a:lnTo>
                  <a:pt x="556" y="2135"/>
                </a:lnTo>
                <a:lnTo>
                  <a:pt x="576" y="2077"/>
                </a:lnTo>
                <a:lnTo>
                  <a:pt x="591" y="2031"/>
                </a:lnTo>
                <a:lnTo>
                  <a:pt x="602" y="1991"/>
                </a:lnTo>
                <a:lnTo>
                  <a:pt x="602" y="1991"/>
                </a:lnTo>
                <a:lnTo>
                  <a:pt x="605" y="1969"/>
                </a:lnTo>
                <a:lnTo>
                  <a:pt x="609" y="1939"/>
                </a:lnTo>
                <a:lnTo>
                  <a:pt x="617" y="1871"/>
                </a:lnTo>
                <a:lnTo>
                  <a:pt x="625" y="1783"/>
                </a:lnTo>
                <a:lnTo>
                  <a:pt x="625" y="1783"/>
                </a:lnTo>
                <a:lnTo>
                  <a:pt x="640" y="1733"/>
                </a:lnTo>
                <a:lnTo>
                  <a:pt x="654" y="1682"/>
                </a:lnTo>
                <a:lnTo>
                  <a:pt x="660" y="1655"/>
                </a:lnTo>
                <a:lnTo>
                  <a:pt x="667" y="1627"/>
                </a:lnTo>
                <a:lnTo>
                  <a:pt x="667" y="1627"/>
                </a:lnTo>
                <a:lnTo>
                  <a:pt x="677" y="1561"/>
                </a:lnTo>
                <a:lnTo>
                  <a:pt x="688" y="1488"/>
                </a:lnTo>
                <a:lnTo>
                  <a:pt x="697" y="1421"/>
                </a:lnTo>
                <a:lnTo>
                  <a:pt x="698" y="1396"/>
                </a:lnTo>
                <a:lnTo>
                  <a:pt x="700" y="1380"/>
                </a:lnTo>
                <a:lnTo>
                  <a:pt x="700" y="1380"/>
                </a:lnTo>
                <a:lnTo>
                  <a:pt x="697" y="1366"/>
                </a:lnTo>
                <a:lnTo>
                  <a:pt x="693" y="1348"/>
                </a:lnTo>
                <a:lnTo>
                  <a:pt x="682" y="1307"/>
                </a:lnTo>
                <a:lnTo>
                  <a:pt x="667" y="1255"/>
                </a:lnTo>
                <a:lnTo>
                  <a:pt x="667" y="1255"/>
                </a:lnTo>
                <a:lnTo>
                  <a:pt x="675" y="1252"/>
                </a:lnTo>
                <a:lnTo>
                  <a:pt x="693" y="1238"/>
                </a:lnTo>
                <a:lnTo>
                  <a:pt x="705" y="1230"/>
                </a:lnTo>
                <a:lnTo>
                  <a:pt x="713" y="1220"/>
                </a:lnTo>
                <a:lnTo>
                  <a:pt x="722" y="1209"/>
                </a:lnTo>
                <a:lnTo>
                  <a:pt x="723" y="1202"/>
                </a:lnTo>
                <a:lnTo>
                  <a:pt x="725" y="1195"/>
                </a:lnTo>
                <a:lnTo>
                  <a:pt x="725" y="1195"/>
                </a:lnTo>
                <a:lnTo>
                  <a:pt x="727" y="1170"/>
                </a:lnTo>
                <a:lnTo>
                  <a:pt x="727" y="1150"/>
                </a:lnTo>
                <a:lnTo>
                  <a:pt x="723" y="1134"/>
                </a:lnTo>
                <a:lnTo>
                  <a:pt x="720" y="1127"/>
                </a:lnTo>
                <a:lnTo>
                  <a:pt x="717" y="1121"/>
                </a:lnTo>
                <a:lnTo>
                  <a:pt x="717" y="1121"/>
                </a:lnTo>
                <a:lnTo>
                  <a:pt x="713" y="1116"/>
                </a:lnTo>
                <a:lnTo>
                  <a:pt x="712" y="1109"/>
                </a:lnTo>
                <a:lnTo>
                  <a:pt x="710" y="1092"/>
                </a:lnTo>
                <a:lnTo>
                  <a:pt x="710" y="1071"/>
                </a:lnTo>
                <a:lnTo>
                  <a:pt x="710" y="1071"/>
                </a:lnTo>
                <a:lnTo>
                  <a:pt x="712" y="1052"/>
                </a:lnTo>
                <a:lnTo>
                  <a:pt x="713" y="1036"/>
                </a:lnTo>
                <a:lnTo>
                  <a:pt x="717" y="1019"/>
                </a:lnTo>
                <a:lnTo>
                  <a:pt x="717" y="1019"/>
                </a:lnTo>
                <a:lnTo>
                  <a:pt x="725" y="996"/>
                </a:lnTo>
                <a:lnTo>
                  <a:pt x="735" y="971"/>
                </a:lnTo>
                <a:lnTo>
                  <a:pt x="746" y="948"/>
                </a:lnTo>
                <a:lnTo>
                  <a:pt x="753" y="930"/>
                </a:lnTo>
                <a:lnTo>
                  <a:pt x="753" y="930"/>
                </a:lnTo>
                <a:lnTo>
                  <a:pt x="756" y="903"/>
                </a:lnTo>
                <a:lnTo>
                  <a:pt x="758" y="860"/>
                </a:lnTo>
                <a:lnTo>
                  <a:pt x="761" y="792"/>
                </a:lnTo>
                <a:lnTo>
                  <a:pt x="761" y="792"/>
                </a:lnTo>
                <a:lnTo>
                  <a:pt x="765" y="767"/>
                </a:lnTo>
                <a:lnTo>
                  <a:pt x="773" y="725"/>
                </a:lnTo>
                <a:lnTo>
                  <a:pt x="780" y="684"/>
                </a:lnTo>
                <a:lnTo>
                  <a:pt x="783" y="667"/>
                </a:lnTo>
                <a:lnTo>
                  <a:pt x="783" y="657"/>
                </a:lnTo>
                <a:lnTo>
                  <a:pt x="783" y="657"/>
                </a:lnTo>
                <a:lnTo>
                  <a:pt x="781" y="647"/>
                </a:lnTo>
                <a:lnTo>
                  <a:pt x="778" y="637"/>
                </a:lnTo>
                <a:lnTo>
                  <a:pt x="770" y="612"/>
                </a:lnTo>
                <a:lnTo>
                  <a:pt x="760" y="582"/>
                </a:lnTo>
                <a:lnTo>
                  <a:pt x="708" y="549"/>
                </a:lnTo>
                <a:lnTo>
                  <a:pt x="659" y="526"/>
                </a:lnTo>
                <a:lnTo>
                  <a:pt x="574" y="498"/>
                </a:lnTo>
                <a:lnTo>
                  <a:pt x="537" y="413"/>
                </a:lnTo>
                <a:lnTo>
                  <a:pt x="537" y="413"/>
                </a:lnTo>
                <a:lnTo>
                  <a:pt x="542" y="378"/>
                </a:lnTo>
                <a:lnTo>
                  <a:pt x="546" y="340"/>
                </a:lnTo>
                <a:lnTo>
                  <a:pt x="546" y="340"/>
                </a:lnTo>
                <a:lnTo>
                  <a:pt x="566" y="308"/>
                </a:lnTo>
                <a:lnTo>
                  <a:pt x="579" y="284"/>
                </a:lnTo>
                <a:lnTo>
                  <a:pt x="582" y="274"/>
                </a:lnTo>
                <a:lnTo>
                  <a:pt x="584" y="267"/>
                </a:lnTo>
                <a:lnTo>
                  <a:pt x="584" y="267"/>
                </a:lnTo>
                <a:lnTo>
                  <a:pt x="587" y="186"/>
                </a:lnTo>
                <a:lnTo>
                  <a:pt x="586" y="134"/>
                </a:lnTo>
                <a:lnTo>
                  <a:pt x="584" y="116"/>
                </a:lnTo>
                <a:lnTo>
                  <a:pt x="582" y="109"/>
                </a:lnTo>
                <a:lnTo>
                  <a:pt x="581" y="106"/>
                </a:lnTo>
                <a:lnTo>
                  <a:pt x="581" y="106"/>
                </a:lnTo>
                <a:lnTo>
                  <a:pt x="567" y="91"/>
                </a:lnTo>
                <a:lnTo>
                  <a:pt x="546" y="73"/>
                </a:lnTo>
                <a:lnTo>
                  <a:pt x="519" y="51"/>
                </a:lnTo>
                <a:lnTo>
                  <a:pt x="519" y="51"/>
                </a:lnTo>
                <a:lnTo>
                  <a:pt x="519" y="46"/>
                </a:lnTo>
                <a:lnTo>
                  <a:pt x="514" y="34"/>
                </a:lnTo>
                <a:lnTo>
                  <a:pt x="513" y="29"/>
                </a:lnTo>
                <a:lnTo>
                  <a:pt x="508" y="23"/>
                </a:lnTo>
                <a:lnTo>
                  <a:pt x="501" y="18"/>
                </a:lnTo>
                <a:lnTo>
                  <a:pt x="494" y="15"/>
                </a:lnTo>
                <a:lnTo>
                  <a:pt x="494" y="15"/>
                </a:lnTo>
                <a:lnTo>
                  <a:pt x="478" y="10"/>
                </a:lnTo>
                <a:lnTo>
                  <a:pt x="464" y="8"/>
                </a:lnTo>
                <a:lnTo>
                  <a:pt x="453" y="8"/>
                </a:lnTo>
                <a:lnTo>
                  <a:pt x="450" y="10"/>
                </a:lnTo>
                <a:lnTo>
                  <a:pt x="448" y="11"/>
                </a:lnTo>
                <a:lnTo>
                  <a:pt x="448" y="11"/>
                </a:lnTo>
                <a:lnTo>
                  <a:pt x="446" y="13"/>
                </a:lnTo>
                <a:lnTo>
                  <a:pt x="443" y="13"/>
                </a:lnTo>
                <a:lnTo>
                  <a:pt x="431" y="13"/>
                </a:lnTo>
                <a:lnTo>
                  <a:pt x="410" y="13"/>
                </a:lnTo>
                <a:lnTo>
                  <a:pt x="410" y="13"/>
                </a:lnTo>
                <a:lnTo>
                  <a:pt x="403" y="10"/>
                </a:lnTo>
                <a:lnTo>
                  <a:pt x="393" y="6"/>
                </a:lnTo>
                <a:lnTo>
                  <a:pt x="383" y="1"/>
                </a:lnTo>
                <a:lnTo>
                  <a:pt x="380" y="0"/>
                </a:lnTo>
                <a:lnTo>
                  <a:pt x="375" y="0"/>
                </a:lnTo>
                <a:lnTo>
                  <a:pt x="375" y="0"/>
                </a:lnTo>
                <a:lnTo>
                  <a:pt x="368" y="0"/>
                </a:lnTo>
                <a:lnTo>
                  <a:pt x="357" y="0"/>
                </a:lnTo>
                <a:lnTo>
                  <a:pt x="347" y="1"/>
                </a:lnTo>
                <a:lnTo>
                  <a:pt x="340" y="3"/>
                </a:lnTo>
                <a:lnTo>
                  <a:pt x="340" y="3"/>
                </a:lnTo>
                <a:lnTo>
                  <a:pt x="317" y="15"/>
                </a:lnTo>
                <a:lnTo>
                  <a:pt x="304" y="23"/>
                </a:lnTo>
                <a:lnTo>
                  <a:pt x="297" y="26"/>
                </a:lnTo>
                <a:lnTo>
                  <a:pt x="297" y="26"/>
                </a:lnTo>
                <a:lnTo>
                  <a:pt x="294" y="29"/>
                </a:lnTo>
                <a:lnTo>
                  <a:pt x="289" y="31"/>
                </a:lnTo>
                <a:lnTo>
                  <a:pt x="284" y="34"/>
                </a:lnTo>
                <a:lnTo>
                  <a:pt x="282" y="36"/>
                </a:lnTo>
                <a:lnTo>
                  <a:pt x="280" y="38"/>
                </a:lnTo>
                <a:lnTo>
                  <a:pt x="280" y="38"/>
                </a:lnTo>
                <a:lnTo>
                  <a:pt x="279" y="41"/>
                </a:lnTo>
                <a:lnTo>
                  <a:pt x="275" y="46"/>
                </a:lnTo>
                <a:lnTo>
                  <a:pt x="269" y="51"/>
                </a:lnTo>
                <a:lnTo>
                  <a:pt x="269" y="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>
            <a:off x="6469925" y="2698050"/>
            <a:ext cx="553305" cy="1694421"/>
          </a:xfrm>
          <a:custGeom>
            <a:avLst/>
            <a:gdLst>
              <a:gd name="T0" fmla="*/ 244 w 931"/>
              <a:gd name="T1" fmla="*/ 143 h 2848"/>
              <a:gd name="T2" fmla="*/ 259 w 931"/>
              <a:gd name="T3" fmla="*/ 257 h 2848"/>
              <a:gd name="T4" fmla="*/ 276 w 931"/>
              <a:gd name="T5" fmla="*/ 327 h 2848"/>
              <a:gd name="T6" fmla="*/ 304 w 931"/>
              <a:gd name="T7" fmla="*/ 380 h 2848"/>
              <a:gd name="T8" fmla="*/ 115 w 931"/>
              <a:gd name="T9" fmla="*/ 689 h 2848"/>
              <a:gd name="T10" fmla="*/ 52 w 931"/>
              <a:gd name="T11" fmla="*/ 784 h 2848"/>
              <a:gd name="T12" fmla="*/ 52 w 931"/>
              <a:gd name="T13" fmla="*/ 1139 h 2848"/>
              <a:gd name="T14" fmla="*/ 70 w 931"/>
              <a:gd name="T15" fmla="*/ 1149 h 2848"/>
              <a:gd name="T16" fmla="*/ 85 w 931"/>
              <a:gd name="T17" fmla="*/ 1231 h 2848"/>
              <a:gd name="T18" fmla="*/ 85 w 931"/>
              <a:gd name="T19" fmla="*/ 1485 h 2848"/>
              <a:gd name="T20" fmla="*/ 24 w 931"/>
              <a:gd name="T21" fmla="*/ 1632 h 2848"/>
              <a:gd name="T22" fmla="*/ 4 w 931"/>
              <a:gd name="T23" fmla="*/ 1730 h 2848"/>
              <a:gd name="T24" fmla="*/ 15 w 931"/>
              <a:gd name="T25" fmla="*/ 1810 h 2848"/>
              <a:gd name="T26" fmla="*/ 32 w 931"/>
              <a:gd name="T27" fmla="*/ 1823 h 2848"/>
              <a:gd name="T28" fmla="*/ 80 w 931"/>
              <a:gd name="T29" fmla="*/ 1823 h 2848"/>
              <a:gd name="T30" fmla="*/ 115 w 931"/>
              <a:gd name="T31" fmla="*/ 1822 h 2848"/>
              <a:gd name="T32" fmla="*/ 181 w 931"/>
              <a:gd name="T33" fmla="*/ 1799 h 2848"/>
              <a:gd name="T34" fmla="*/ 269 w 931"/>
              <a:gd name="T35" fmla="*/ 2484 h 2848"/>
              <a:gd name="T36" fmla="*/ 277 w 931"/>
              <a:gd name="T37" fmla="*/ 2755 h 2848"/>
              <a:gd name="T38" fmla="*/ 297 w 931"/>
              <a:gd name="T39" fmla="*/ 2812 h 2848"/>
              <a:gd name="T40" fmla="*/ 367 w 931"/>
              <a:gd name="T41" fmla="*/ 2846 h 2848"/>
              <a:gd name="T42" fmla="*/ 447 w 931"/>
              <a:gd name="T43" fmla="*/ 2840 h 2848"/>
              <a:gd name="T44" fmla="*/ 448 w 931"/>
              <a:gd name="T45" fmla="*/ 2767 h 2848"/>
              <a:gd name="T46" fmla="*/ 483 w 931"/>
              <a:gd name="T47" fmla="*/ 2592 h 2848"/>
              <a:gd name="T48" fmla="*/ 480 w 931"/>
              <a:gd name="T49" fmla="*/ 2506 h 2848"/>
              <a:gd name="T50" fmla="*/ 457 w 931"/>
              <a:gd name="T51" fmla="*/ 2400 h 2848"/>
              <a:gd name="T52" fmla="*/ 453 w 931"/>
              <a:gd name="T53" fmla="*/ 2268 h 2848"/>
              <a:gd name="T54" fmla="*/ 478 w 931"/>
              <a:gd name="T55" fmla="*/ 2096 h 2848"/>
              <a:gd name="T56" fmla="*/ 488 w 931"/>
              <a:gd name="T57" fmla="*/ 1770 h 2848"/>
              <a:gd name="T58" fmla="*/ 518 w 931"/>
              <a:gd name="T59" fmla="*/ 1774 h 2848"/>
              <a:gd name="T60" fmla="*/ 616 w 931"/>
              <a:gd name="T61" fmla="*/ 2066 h 2848"/>
              <a:gd name="T62" fmla="*/ 637 w 931"/>
              <a:gd name="T63" fmla="*/ 2194 h 2848"/>
              <a:gd name="T64" fmla="*/ 744 w 931"/>
              <a:gd name="T65" fmla="*/ 2539 h 2848"/>
              <a:gd name="T66" fmla="*/ 744 w 931"/>
              <a:gd name="T67" fmla="*/ 2694 h 2848"/>
              <a:gd name="T68" fmla="*/ 724 w 931"/>
              <a:gd name="T69" fmla="*/ 2768 h 2848"/>
              <a:gd name="T70" fmla="*/ 778 w 931"/>
              <a:gd name="T71" fmla="*/ 2810 h 2848"/>
              <a:gd name="T72" fmla="*/ 871 w 931"/>
              <a:gd name="T73" fmla="*/ 2821 h 2848"/>
              <a:gd name="T74" fmla="*/ 901 w 931"/>
              <a:gd name="T75" fmla="*/ 2788 h 2848"/>
              <a:gd name="T76" fmla="*/ 893 w 931"/>
              <a:gd name="T77" fmla="*/ 2745 h 2848"/>
              <a:gd name="T78" fmla="*/ 903 w 931"/>
              <a:gd name="T79" fmla="*/ 2682 h 2848"/>
              <a:gd name="T80" fmla="*/ 916 w 931"/>
              <a:gd name="T81" fmla="*/ 2619 h 2848"/>
              <a:gd name="T82" fmla="*/ 883 w 931"/>
              <a:gd name="T83" fmla="*/ 2348 h 2848"/>
              <a:gd name="T84" fmla="*/ 782 w 931"/>
              <a:gd name="T85" fmla="*/ 1478 h 2848"/>
              <a:gd name="T86" fmla="*/ 772 w 931"/>
              <a:gd name="T87" fmla="*/ 1239 h 2848"/>
              <a:gd name="T88" fmla="*/ 798 w 931"/>
              <a:gd name="T89" fmla="*/ 1199 h 2848"/>
              <a:gd name="T90" fmla="*/ 820 w 931"/>
              <a:gd name="T91" fmla="*/ 1169 h 2848"/>
              <a:gd name="T92" fmla="*/ 883 w 931"/>
              <a:gd name="T93" fmla="*/ 1133 h 2848"/>
              <a:gd name="T94" fmla="*/ 890 w 931"/>
              <a:gd name="T95" fmla="*/ 1030 h 2848"/>
              <a:gd name="T96" fmla="*/ 926 w 931"/>
              <a:gd name="T97" fmla="*/ 983 h 2848"/>
              <a:gd name="T98" fmla="*/ 923 w 931"/>
              <a:gd name="T99" fmla="*/ 938 h 2848"/>
              <a:gd name="T100" fmla="*/ 848 w 931"/>
              <a:gd name="T101" fmla="*/ 641 h 2848"/>
              <a:gd name="T102" fmla="*/ 530 w 931"/>
              <a:gd name="T103" fmla="*/ 418 h 2848"/>
              <a:gd name="T104" fmla="*/ 569 w 931"/>
              <a:gd name="T105" fmla="*/ 319 h 2848"/>
              <a:gd name="T106" fmla="*/ 588 w 931"/>
              <a:gd name="T107" fmla="*/ 189 h 2848"/>
              <a:gd name="T108" fmla="*/ 576 w 931"/>
              <a:gd name="T109" fmla="*/ 86 h 2848"/>
              <a:gd name="T110" fmla="*/ 500 w 931"/>
              <a:gd name="T111" fmla="*/ 33 h 2848"/>
              <a:gd name="T112" fmla="*/ 408 w 931"/>
              <a:gd name="T113" fmla="*/ 0 h 2848"/>
              <a:gd name="T114" fmla="*/ 287 w 931"/>
              <a:gd name="T115" fmla="*/ 40 h 2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1" h="2848">
                <a:moveTo>
                  <a:pt x="287" y="40"/>
                </a:moveTo>
                <a:lnTo>
                  <a:pt x="287" y="40"/>
                </a:lnTo>
                <a:lnTo>
                  <a:pt x="266" y="85"/>
                </a:lnTo>
                <a:lnTo>
                  <a:pt x="251" y="120"/>
                </a:lnTo>
                <a:lnTo>
                  <a:pt x="246" y="133"/>
                </a:lnTo>
                <a:lnTo>
                  <a:pt x="244" y="143"/>
                </a:lnTo>
                <a:lnTo>
                  <a:pt x="244" y="143"/>
                </a:lnTo>
                <a:lnTo>
                  <a:pt x="248" y="191"/>
                </a:lnTo>
                <a:lnTo>
                  <a:pt x="249" y="229"/>
                </a:lnTo>
                <a:lnTo>
                  <a:pt x="249" y="229"/>
                </a:lnTo>
                <a:lnTo>
                  <a:pt x="253" y="241"/>
                </a:lnTo>
                <a:lnTo>
                  <a:pt x="259" y="257"/>
                </a:lnTo>
                <a:lnTo>
                  <a:pt x="266" y="276"/>
                </a:lnTo>
                <a:lnTo>
                  <a:pt x="269" y="287"/>
                </a:lnTo>
                <a:lnTo>
                  <a:pt x="269" y="287"/>
                </a:lnTo>
                <a:lnTo>
                  <a:pt x="269" y="297"/>
                </a:lnTo>
                <a:lnTo>
                  <a:pt x="271" y="312"/>
                </a:lnTo>
                <a:lnTo>
                  <a:pt x="276" y="327"/>
                </a:lnTo>
                <a:lnTo>
                  <a:pt x="277" y="334"/>
                </a:lnTo>
                <a:lnTo>
                  <a:pt x="281" y="340"/>
                </a:lnTo>
                <a:lnTo>
                  <a:pt x="281" y="340"/>
                </a:lnTo>
                <a:lnTo>
                  <a:pt x="294" y="360"/>
                </a:lnTo>
                <a:lnTo>
                  <a:pt x="304" y="380"/>
                </a:lnTo>
                <a:lnTo>
                  <a:pt x="304" y="380"/>
                </a:lnTo>
                <a:lnTo>
                  <a:pt x="332" y="457"/>
                </a:lnTo>
                <a:lnTo>
                  <a:pt x="306" y="492"/>
                </a:lnTo>
                <a:lnTo>
                  <a:pt x="304" y="510"/>
                </a:lnTo>
                <a:lnTo>
                  <a:pt x="175" y="601"/>
                </a:lnTo>
                <a:lnTo>
                  <a:pt x="115" y="689"/>
                </a:lnTo>
                <a:lnTo>
                  <a:pt x="115" y="689"/>
                </a:lnTo>
                <a:lnTo>
                  <a:pt x="92" y="717"/>
                </a:lnTo>
                <a:lnTo>
                  <a:pt x="73" y="742"/>
                </a:lnTo>
                <a:lnTo>
                  <a:pt x="59" y="766"/>
                </a:lnTo>
                <a:lnTo>
                  <a:pt x="59" y="766"/>
                </a:lnTo>
                <a:lnTo>
                  <a:pt x="55" y="772"/>
                </a:lnTo>
                <a:lnTo>
                  <a:pt x="52" y="784"/>
                </a:lnTo>
                <a:lnTo>
                  <a:pt x="49" y="817"/>
                </a:lnTo>
                <a:lnTo>
                  <a:pt x="45" y="859"/>
                </a:lnTo>
                <a:lnTo>
                  <a:pt x="44" y="905"/>
                </a:lnTo>
                <a:lnTo>
                  <a:pt x="42" y="990"/>
                </a:lnTo>
                <a:lnTo>
                  <a:pt x="42" y="1026"/>
                </a:lnTo>
                <a:lnTo>
                  <a:pt x="52" y="1139"/>
                </a:lnTo>
                <a:lnTo>
                  <a:pt x="52" y="1139"/>
                </a:lnTo>
                <a:lnTo>
                  <a:pt x="55" y="1139"/>
                </a:lnTo>
                <a:lnTo>
                  <a:pt x="62" y="1139"/>
                </a:lnTo>
                <a:lnTo>
                  <a:pt x="65" y="1141"/>
                </a:lnTo>
                <a:lnTo>
                  <a:pt x="68" y="1144"/>
                </a:lnTo>
                <a:lnTo>
                  <a:pt x="70" y="1149"/>
                </a:lnTo>
                <a:lnTo>
                  <a:pt x="70" y="1157"/>
                </a:lnTo>
                <a:lnTo>
                  <a:pt x="70" y="1157"/>
                </a:lnTo>
                <a:lnTo>
                  <a:pt x="70" y="1169"/>
                </a:lnTo>
                <a:lnTo>
                  <a:pt x="72" y="1181"/>
                </a:lnTo>
                <a:lnTo>
                  <a:pt x="77" y="1204"/>
                </a:lnTo>
                <a:lnTo>
                  <a:pt x="85" y="1231"/>
                </a:lnTo>
                <a:lnTo>
                  <a:pt x="127" y="1236"/>
                </a:lnTo>
                <a:lnTo>
                  <a:pt x="127" y="1236"/>
                </a:lnTo>
                <a:lnTo>
                  <a:pt x="122" y="1277"/>
                </a:lnTo>
                <a:lnTo>
                  <a:pt x="107" y="1375"/>
                </a:lnTo>
                <a:lnTo>
                  <a:pt x="97" y="1432"/>
                </a:lnTo>
                <a:lnTo>
                  <a:pt x="85" y="1485"/>
                </a:lnTo>
                <a:lnTo>
                  <a:pt x="73" y="1529"/>
                </a:lnTo>
                <a:lnTo>
                  <a:pt x="67" y="1548"/>
                </a:lnTo>
                <a:lnTo>
                  <a:pt x="60" y="1561"/>
                </a:lnTo>
                <a:lnTo>
                  <a:pt x="60" y="1561"/>
                </a:lnTo>
                <a:lnTo>
                  <a:pt x="35" y="1609"/>
                </a:lnTo>
                <a:lnTo>
                  <a:pt x="24" y="1632"/>
                </a:lnTo>
                <a:lnTo>
                  <a:pt x="14" y="1656"/>
                </a:lnTo>
                <a:lnTo>
                  <a:pt x="7" y="1677"/>
                </a:lnTo>
                <a:lnTo>
                  <a:pt x="2" y="1697"/>
                </a:lnTo>
                <a:lnTo>
                  <a:pt x="0" y="1715"/>
                </a:lnTo>
                <a:lnTo>
                  <a:pt x="2" y="1724"/>
                </a:lnTo>
                <a:lnTo>
                  <a:pt x="4" y="1730"/>
                </a:lnTo>
                <a:lnTo>
                  <a:pt x="15" y="1770"/>
                </a:lnTo>
                <a:lnTo>
                  <a:pt x="15" y="1770"/>
                </a:lnTo>
                <a:lnTo>
                  <a:pt x="12" y="1789"/>
                </a:lnTo>
                <a:lnTo>
                  <a:pt x="12" y="1803"/>
                </a:lnTo>
                <a:lnTo>
                  <a:pt x="14" y="1808"/>
                </a:lnTo>
                <a:lnTo>
                  <a:pt x="15" y="1810"/>
                </a:lnTo>
                <a:lnTo>
                  <a:pt x="15" y="1810"/>
                </a:lnTo>
                <a:lnTo>
                  <a:pt x="19" y="1812"/>
                </a:lnTo>
                <a:lnTo>
                  <a:pt x="20" y="1815"/>
                </a:lnTo>
                <a:lnTo>
                  <a:pt x="24" y="1820"/>
                </a:lnTo>
                <a:lnTo>
                  <a:pt x="27" y="1822"/>
                </a:lnTo>
                <a:lnTo>
                  <a:pt x="32" y="1823"/>
                </a:lnTo>
                <a:lnTo>
                  <a:pt x="40" y="1827"/>
                </a:lnTo>
                <a:lnTo>
                  <a:pt x="52" y="1827"/>
                </a:lnTo>
                <a:lnTo>
                  <a:pt x="52" y="1827"/>
                </a:lnTo>
                <a:lnTo>
                  <a:pt x="63" y="1827"/>
                </a:lnTo>
                <a:lnTo>
                  <a:pt x="73" y="1827"/>
                </a:lnTo>
                <a:lnTo>
                  <a:pt x="80" y="1823"/>
                </a:lnTo>
                <a:lnTo>
                  <a:pt x="87" y="1820"/>
                </a:lnTo>
                <a:lnTo>
                  <a:pt x="92" y="1818"/>
                </a:lnTo>
                <a:lnTo>
                  <a:pt x="98" y="1817"/>
                </a:lnTo>
                <a:lnTo>
                  <a:pt x="105" y="1818"/>
                </a:lnTo>
                <a:lnTo>
                  <a:pt x="115" y="1822"/>
                </a:lnTo>
                <a:lnTo>
                  <a:pt x="115" y="1822"/>
                </a:lnTo>
                <a:lnTo>
                  <a:pt x="120" y="1823"/>
                </a:lnTo>
                <a:lnTo>
                  <a:pt x="125" y="1823"/>
                </a:lnTo>
                <a:lnTo>
                  <a:pt x="138" y="1822"/>
                </a:lnTo>
                <a:lnTo>
                  <a:pt x="150" y="1817"/>
                </a:lnTo>
                <a:lnTo>
                  <a:pt x="163" y="1812"/>
                </a:lnTo>
                <a:lnTo>
                  <a:pt x="181" y="1799"/>
                </a:lnTo>
                <a:lnTo>
                  <a:pt x="190" y="1792"/>
                </a:lnTo>
                <a:lnTo>
                  <a:pt x="208" y="1815"/>
                </a:lnTo>
                <a:lnTo>
                  <a:pt x="261" y="2036"/>
                </a:lnTo>
                <a:lnTo>
                  <a:pt x="269" y="2112"/>
                </a:lnTo>
                <a:lnTo>
                  <a:pt x="276" y="2358"/>
                </a:lnTo>
                <a:lnTo>
                  <a:pt x="269" y="2484"/>
                </a:lnTo>
                <a:lnTo>
                  <a:pt x="301" y="2541"/>
                </a:lnTo>
                <a:lnTo>
                  <a:pt x="281" y="2714"/>
                </a:lnTo>
                <a:lnTo>
                  <a:pt x="286" y="2737"/>
                </a:lnTo>
                <a:lnTo>
                  <a:pt x="286" y="2737"/>
                </a:lnTo>
                <a:lnTo>
                  <a:pt x="282" y="2742"/>
                </a:lnTo>
                <a:lnTo>
                  <a:pt x="277" y="2755"/>
                </a:lnTo>
                <a:lnTo>
                  <a:pt x="274" y="2768"/>
                </a:lnTo>
                <a:lnTo>
                  <a:pt x="274" y="2775"/>
                </a:lnTo>
                <a:lnTo>
                  <a:pt x="276" y="2782"/>
                </a:lnTo>
                <a:lnTo>
                  <a:pt x="276" y="2782"/>
                </a:lnTo>
                <a:lnTo>
                  <a:pt x="284" y="2795"/>
                </a:lnTo>
                <a:lnTo>
                  <a:pt x="297" y="2812"/>
                </a:lnTo>
                <a:lnTo>
                  <a:pt x="312" y="2828"/>
                </a:lnTo>
                <a:lnTo>
                  <a:pt x="324" y="2838"/>
                </a:lnTo>
                <a:lnTo>
                  <a:pt x="324" y="2838"/>
                </a:lnTo>
                <a:lnTo>
                  <a:pt x="329" y="2840"/>
                </a:lnTo>
                <a:lnTo>
                  <a:pt x="339" y="2841"/>
                </a:lnTo>
                <a:lnTo>
                  <a:pt x="367" y="2846"/>
                </a:lnTo>
                <a:lnTo>
                  <a:pt x="399" y="2848"/>
                </a:lnTo>
                <a:lnTo>
                  <a:pt x="423" y="2848"/>
                </a:lnTo>
                <a:lnTo>
                  <a:pt x="423" y="2848"/>
                </a:lnTo>
                <a:lnTo>
                  <a:pt x="433" y="2846"/>
                </a:lnTo>
                <a:lnTo>
                  <a:pt x="440" y="2845"/>
                </a:lnTo>
                <a:lnTo>
                  <a:pt x="447" y="2840"/>
                </a:lnTo>
                <a:lnTo>
                  <a:pt x="453" y="2835"/>
                </a:lnTo>
                <a:lnTo>
                  <a:pt x="460" y="2826"/>
                </a:lnTo>
                <a:lnTo>
                  <a:pt x="463" y="2823"/>
                </a:lnTo>
                <a:lnTo>
                  <a:pt x="463" y="2823"/>
                </a:lnTo>
                <a:lnTo>
                  <a:pt x="453" y="2792"/>
                </a:lnTo>
                <a:lnTo>
                  <a:pt x="448" y="2767"/>
                </a:lnTo>
                <a:lnTo>
                  <a:pt x="447" y="2755"/>
                </a:lnTo>
                <a:lnTo>
                  <a:pt x="447" y="2745"/>
                </a:lnTo>
                <a:lnTo>
                  <a:pt x="447" y="2745"/>
                </a:lnTo>
                <a:lnTo>
                  <a:pt x="455" y="2710"/>
                </a:lnTo>
                <a:lnTo>
                  <a:pt x="470" y="2652"/>
                </a:lnTo>
                <a:lnTo>
                  <a:pt x="483" y="2592"/>
                </a:lnTo>
                <a:lnTo>
                  <a:pt x="488" y="2569"/>
                </a:lnTo>
                <a:lnTo>
                  <a:pt x="490" y="2556"/>
                </a:lnTo>
                <a:lnTo>
                  <a:pt x="490" y="2556"/>
                </a:lnTo>
                <a:lnTo>
                  <a:pt x="490" y="2544"/>
                </a:lnTo>
                <a:lnTo>
                  <a:pt x="488" y="2533"/>
                </a:lnTo>
                <a:lnTo>
                  <a:pt x="480" y="2506"/>
                </a:lnTo>
                <a:lnTo>
                  <a:pt x="472" y="2481"/>
                </a:lnTo>
                <a:lnTo>
                  <a:pt x="465" y="2463"/>
                </a:lnTo>
                <a:lnTo>
                  <a:pt x="465" y="2463"/>
                </a:lnTo>
                <a:lnTo>
                  <a:pt x="462" y="2448"/>
                </a:lnTo>
                <a:lnTo>
                  <a:pt x="458" y="2426"/>
                </a:lnTo>
                <a:lnTo>
                  <a:pt x="457" y="2400"/>
                </a:lnTo>
                <a:lnTo>
                  <a:pt x="457" y="2400"/>
                </a:lnTo>
                <a:lnTo>
                  <a:pt x="452" y="2373"/>
                </a:lnTo>
                <a:lnTo>
                  <a:pt x="450" y="2352"/>
                </a:lnTo>
                <a:lnTo>
                  <a:pt x="448" y="2338"/>
                </a:lnTo>
                <a:lnTo>
                  <a:pt x="448" y="2338"/>
                </a:lnTo>
                <a:lnTo>
                  <a:pt x="453" y="2268"/>
                </a:lnTo>
                <a:lnTo>
                  <a:pt x="457" y="2224"/>
                </a:lnTo>
                <a:lnTo>
                  <a:pt x="457" y="2195"/>
                </a:lnTo>
                <a:lnTo>
                  <a:pt x="457" y="2195"/>
                </a:lnTo>
                <a:lnTo>
                  <a:pt x="458" y="2182"/>
                </a:lnTo>
                <a:lnTo>
                  <a:pt x="463" y="2159"/>
                </a:lnTo>
                <a:lnTo>
                  <a:pt x="478" y="2096"/>
                </a:lnTo>
                <a:lnTo>
                  <a:pt x="501" y="2008"/>
                </a:lnTo>
                <a:lnTo>
                  <a:pt x="488" y="1913"/>
                </a:lnTo>
                <a:lnTo>
                  <a:pt x="488" y="1913"/>
                </a:lnTo>
                <a:lnTo>
                  <a:pt x="488" y="1880"/>
                </a:lnTo>
                <a:lnTo>
                  <a:pt x="488" y="1807"/>
                </a:lnTo>
                <a:lnTo>
                  <a:pt x="488" y="1770"/>
                </a:lnTo>
                <a:lnTo>
                  <a:pt x="490" y="1740"/>
                </a:lnTo>
                <a:lnTo>
                  <a:pt x="493" y="1722"/>
                </a:lnTo>
                <a:lnTo>
                  <a:pt x="495" y="1720"/>
                </a:lnTo>
                <a:lnTo>
                  <a:pt x="496" y="1722"/>
                </a:lnTo>
                <a:lnTo>
                  <a:pt x="496" y="1722"/>
                </a:lnTo>
                <a:lnTo>
                  <a:pt x="518" y="1774"/>
                </a:lnTo>
                <a:lnTo>
                  <a:pt x="551" y="1860"/>
                </a:lnTo>
                <a:lnTo>
                  <a:pt x="594" y="1976"/>
                </a:lnTo>
                <a:lnTo>
                  <a:pt x="594" y="1976"/>
                </a:lnTo>
                <a:lnTo>
                  <a:pt x="599" y="1989"/>
                </a:lnTo>
                <a:lnTo>
                  <a:pt x="608" y="2023"/>
                </a:lnTo>
                <a:lnTo>
                  <a:pt x="616" y="2066"/>
                </a:lnTo>
                <a:lnTo>
                  <a:pt x="619" y="2089"/>
                </a:lnTo>
                <a:lnTo>
                  <a:pt x="619" y="2109"/>
                </a:lnTo>
                <a:lnTo>
                  <a:pt x="619" y="2109"/>
                </a:lnTo>
                <a:lnTo>
                  <a:pt x="621" y="2122"/>
                </a:lnTo>
                <a:lnTo>
                  <a:pt x="624" y="2142"/>
                </a:lnTo>
                <a:lnTo>
                  <a:pt x="637" y="2194"/>
                </a:lnTo>
                <a:lnTo>
                  <a:pt x="656" y="2257"/>
                </a:lnTo>
                <a:lnTo>
                  <a:pt x="677" y="2327"/>
                </a:lnTo>
                <a:lnTo>
                  <a:pt x="717" y="2449"/>
                </a:lnTo>
                <a:lnTo>
                  <a:pt x="735" y="2503"/>
                </a:lnTo>
                <a:lnTo>
                  <a:pt x="735" y="2503"/>
                </a:lnTo>
                <a:lnTo>
                  <a:pt x="744" y="2539"/>
                </a:lnTo>
                <a:lnTo>
                  <a:pt x="750" y="2567"/>
                </a:lnTo>
                <a:lnTo>
                  <a:pt x="753" y="2589"/>
                </a:lnTo>
                <a:lnTo>
                  <a:pt x="753" y="2589"/>
                </a:lnTo>
                <a:lnTo>
                  <a:pt x="752" y="2612"/>
                </a:lnTo>
                <a:lnTo>
                  <a:pt x="749" y="2647"/>
                </a:lnTo>
                <a:lnTo>
                  <a:pt x="744" y="2694"/>
                </a:lnTo>
                <a:lnTo>
                  <a:pt x="744" y="2694"/>
                </a:lnTo>
                <a:lnTo>
                  <a:pt x="730" y="2727"/>
                </a:lnTo>
                <a:lnTo>
                  <a:pt x="724" y="2753"/>
                </a:lnTo>
                <a:lnTo>
                  <a:pt x="724" y="2763"/>
                </a:lnTo>
                <a:lnTo>
                  <a:pt x="724" y="2768"/>
                </a:lnTo>
                <a:lnTo>
                  <a:pt x="724" y="2768"/>
                </a:lnTo>
                <a:lnTo>
                  <a:pt x="729" y="2772"/>
                </a:lnTo>
                <a:lnTo>
                  <a:pt x="734" y="2777"/>
                </a:lnTo>
                <a:lnTo>
                  <a:pt x="747" y="2783"/>
                </a:lnTo>
                <a:lnTo>
                  <a:pt x="765" y="2792"/>
                </a:lnTo>
                <a:lnTo>
                  <a:pt x="778" y="2810"/>
                </a:lnTo>
                <a:lnTo>
                  <a:pt x="778" y="2810"/>
                </a:lnTo>
                <a:lnTo>
                  <a:pt x="803" y="2817"/>
                </a:lnTo>
                <a:lnTo>
                  <a:pt x="830" y="2821"/>
                </a:lnTo>
                <a:lnTo>
                  <a:pt x="843" y="2823"/>
                </a:lnTo>
                <a:lnTo>
                  <a:pt x="858" y="2823"/>
                </a:lnTo>
                <a:lnTo>
                  <a:pt x="858" y="2823"/>
                </a:lnTo>
                <a:lnTo>
                  <a:pt x="871" y="2821"/>
                </a:lnTo>
                <a:lnTo>
                  <a:pt x="881" y="2820"/>
                </a:lnTo>
                <a:lnTo>
                  <a:pt x="888" y="2815"/>
                </a:lnTo>
                <a:lnTo>
                  <a:pt x="894" y="2812"/>
                </a:lnTo>
                <a:lnTo>
                  <a:pt x="898" y="2805"/>
                </a:lnTo>
                <a:lnTo>
                  <a:pt x="899" y="2800"/>
                </a:lnTo>
                <a:lnTo>
                  <a:pt x="901" y="2788"/>
                </a:lnTo>
                <a:lnTo>
                  <a:pt x="901" y="2788"/>
                </a:lnTo>
                <a:lnTo>
                  <a:pt x="901" y="2777"/>
                </a:lnTo>
                <a:lnTo>
                  <a:pt x="898" y="2765"/>
                </a:lnTo>
                <a:lnTo>
                  <a:pt x="894" y="2755"/>
                </a:lnTo>
                <a:lnTo>
                  <a:pt x="893" y="2745"/>
                </a:lnTo>
                <a:lnTo>
                  <a:pt x="893" y="2745"/>
                </a:lnTo>
                <a:lnTo>
                  <a:pt x="893" y="2710"/>
                </a:lnTo>
                <a:lnTo>
                  <a:pt x="893" y="2684"/>
                </a:lnTo>
                <a:lnTo>
                  <a:pt x="893" y="2684"/>
                </a:lnTo>
                <a:lnTo>
                  <a:pt x="896" y="2684"/>
                </a:lnTo>
                <a:lnTo>
                  <a:pt x="899" y="2684"/>
                </a:lnTo>
                <a:lnTo>
                  <a:pt x="903" y="2682"/>
                </a:lnTo>
                <a:lnTo>
                  <a:pt x="908" y="2679"/>
                </a:lnTo>
                <a:lnTo>
                  <a:pt x="911" y="2672"/>
                </a:lnTo>
                <a:lnTo>
                  <a:pt x="913" y="2664"/>
                </a:lnTo>
                <a:lnTo>
                  <a:pt x="914" y="2652"/>
                </a:lnTo>
                <a:lnTo>
                  <a:pt x="914" y="2652"/>
                </a:lnTo>
                <a:lnTo>
                  <a:pt x="916" y="2619"/>
                </a:lnTo>
                <a:lnTo>
                  <a:pt x="918" y="2582"/>
                </a:lnTo>
                <a:lnTo>
                  <a:pt x="919" y="2549"/>
                </a:lnTo>
                <a:lnTo>
                  <a:pt x="919" y="2534"/>
                </a:lnTo>
                <a:lnTo>
                  <a:pt x="918" y="2524"/>
                </a:lnTo>
                <a:lnTo>
                  <a:pt x="918" y="2524"/>
                </a:lnTo>
                <a:lnTo>
                  <a:pt x="883" y="2348"/>
                </a:lnTo>
                <a:lnTo>
                  <a:pt x="851" y="2192"/>
                </a:lnTo>
                <a:lnTo>
                  <a:pt x="851" y="2192"/>
                </a:lnTo>
                <a:lnTo>
                  <a:pt x="797" y="1870"/>
                </a:lnTo>
                <a:lnTo>
                  <a:pt x="797" y="1870"/>
                </a:lnTo>
                <a:lnTo>
                  <a:pt x="777" y="1742"/>
                </a:lnTo>
                <a:lnTo>
                  <a:pt x="782" y="1478"/>
                </a:lnTo>
                <a:lnTo>
                  <a:pt x="788" y="1422"/>
                </a:lnTo>
                <a:lnTo>
                  <a:pt x="735" y="1254"/>
                </a:lnTo>
                <a:lnTo>
                  <a:pt x="735" y="1254"/>
                </a:lnTo>
                <a:lnTo>
                  <a:pt x="744" y="1252"/>
                </a:lnTo>
                <a:lnTo>
                  <a:pt x="762" y="1244"/>
                </a:lnTo>
                <a:lnTo>
                  <a:pt x="772" y="1239"/>
                </a:lnTo>
                <a:lnTo>
                  <a:pt x="782" y="1232"/>
                </a:lnTo>
                <a:lnTo>
                  <a:pt x="790" y="1226"/>
                </a:lnTo>
                <a:lnTo>
                  <a:pt x="795" y="1217"/>
                </a:lnTo>
                <a:lnTo>
                  <a:pt x="795" y="1217"/>
                </a:lnTo>
                <a:lnTo>
                  <a:pt x="798" y="1207"/>
                </a:lnTo>
                <a:lnTo>
                  <a:pt x="798" y="1199"/>
                </a:lnTo>
                <a:lnTo>
                  <a:pt x="800" y="1186"/>
                </a:lnTo>
                <a:lnTo>
                  <a:pt x="798" y="1174"/>
                </a:lnTo>
                <a:lnTo>
                  <a:pt x="797" y="1171"/>
                </a:lnTo>
                <a:lnTo>
                  <a:pt x="797" y="1171"/>
                </a:lnTo>
                <a:lnTo>
                  <a:pt x="808" y="1171"/>
                </a:lnTo>
                <a:lnTo>
                  <a:pt x="820" y="1169"/>
                </a:lnTo>
                <a:lnTo>
                  <a:pt x="833" y="1166"/>
                </a:lnTo>
                <a:lnTo>
                  <a:pt x="848" y="1161"/>
                </a:lnTo>
                <a:lnTo>
                  <a:pt x="861" y="1154"/>
                </a:lnTo>
                <a:lnTo>
                  <a:pt x="873" y="1146"/>
                </a:lnTo>
                <a:lnTo>
                  <a:pt x="878" y="1139"/>
                </a:lnTo>
                <a:lnTo>
                  <a:pt x="883" y="1133"/>
                </a:lnTo>
                <a:lnTo>
                  <a:pt x="883" y="1133"/>
                </a:lnTo>
                <a:lnTo>
                  <a:pt x="888" y="1118"/>
                </a:lnTo>
                <a:lnTo>
                  <a:pt x="891" y="1099"/>
                </a:lnTo>
                <a:lnTo>
                  <a:pt x="893" y="1079"/>
                </a:lnTo>
                <a:lnTo>
                  <a:pt x="891" y="1060"/>
                </a:lnTo>
                <a:lnTo>
                  <a:pt x="890" y="1030"/>
                </a:lnTo>
                <a:lnTo>
                  <a:pt x="886" y="1016"/>
                </a:lnTo>
                <a:lnTo>
                  <a:pt x="886" y="1016"/>
                </a:lnTo>
                <a:lnTo>
                  <a:pt x="894" y="1011"/>
                </a:lnTo>
                <a:lnTo>
                  <a:pt x="909" y="1000"/>
                </a:lnTo>
                <a:lnTo>
                  <a:pt x="918" y="993"/>
                </a:lnTo>
                <a:lnTo>
                  <a:pt x="926" y="983"/>
                </a:lnTo>
                <a:lnTo>
                  <a:pt x="929" y="973"/>
                </a:lnTo>
                <a:lnTo>
                  <a:pt x="931" y="967"/>
                </a:lnTo>
                <a:lnTo>
                  <a:pt x="931" y="962"/>
                </a:lnTo>
                <a:lnTo>
                  <a:pt x="931" y="962"/>
                </a:lnTo>
                <a:lnTo>
                  <a:pt x="928" y="950"/>
                </a:lnTo>
                <a:lnTo>
                  <a:pt x="923" y="938"/>
                </a:lnTo>
                <a:lnTo>
                  <a:pt x="918" y="928"/>
                </a:lnTo>
                <a:lnTo>
                  <a:pt x="911" y="918"/>
                </a:lnTo>
                <a:lnTo>
                  <a:pt x="898" y="903"/>
                </a:lnTo>
                <a:lnTo>
                  <a:pt x="893" y="898"/>
                </a:lnTo>
                <a:lnTo>
                  <a:pt x="883" y="842"/>
                </a:lnTo>
                <a:lnTo>
                  <a:pt x="848" y="641"/>
                </a:lnTo>
                <a:lnTo>
                  <a:pt x="760" y="573"/>
                </a:lnTo>
                <a:lnTo>
                  <a:pt x="631" y="531"/>
                </a:lnTo>
                <a:lnTo>
                  <a:pt x="561" y="493"/>
                </a:lnTo>
                <a:lnTo>
                  <a:pt x="521" y="430"/>
                </a:lnTo>
                <a:lnTo>
                  <a:pt x="521" y="430"/>
                </a:lnTo>
                <a:lnTo>
                  <a:pt x="530" y="418"/>
                </a:lnTo>
                <a:lnTo>
                  <a:pt x="546" y="389"/>
                </a:lnTo>
                <a:lnTo>
                  <a:pt x="556" y="372"/>
                </a:lnTo>
                <a:lnTo>
                  <a:pt x="563" y="354"/>
                </a:lnTo>
                <a:lnTo>
                  <a:pt x="568" y="335"/>
                </a:lnTo>
                <a:lnTo>
                  <a:pt x="569" y="327"/>
                </a:lnTo>
                <a:lnTo>
                  <a:pt x="569" y="319"/>
                </a:lnTo>
                <a:lnTo>
                  <a:pt x="569" y="319"/>
                </a:lnTo>
                <a:lnTo>
                  <a:pt x="569" y="302"/>
                </a:lnTo>
                <a:lnTo>
                  <a:pt x="571" y="282"/>
                </a:lnTo>
                <a:lnTo>
                  <a:pt x="578" y="241"/>
                </a:lnTo>
                <a:lnTo>
                  <a:pt x="584" y="204"/>
                </a:lnTo>
                <a:lnTo>
                  <a:pt x="588" y="189"/>
                </a:lnTo>
                <a:lnTo>
                  <a:pt x="588" y="189"/>
                </a:lnTo>
                <a:lnTo>
                  <a:pt x="586" y="100"/>
                </a:lnTo>
                <a:lnTo>
                  <a:pt x="586" y="100"/>
                </a:lnTo>
                <a:lnTo>
                  <a:pt x="586" y="96"/>
                </a:lnTo>
                <a:lnTo>
                  <a:pt x="583" y="93"/>
                </a:lnTo>
                <a:lnTo>
                  <a:pt x="576" y="86"/>
                </a:lnTo>
                <a:lnTo>
                  <a:pt x="566" y="78"/>
                </a:lnTo>
                <a:lnTo>
                  <a:pt x="553" y="70"/>
                </a:lnTo>
                <a:lnTo>
                  <a:pt x="528" y="55"/>
                </a:lnTo>
                <a:lnTo>
                  <a:pt x="513" y="43"/>
                </a:lnTo>
                <a:lnTo>
                  <a:pt x="513" y="43"/>
                </a:lnTo>
                <a:lnTo>
                  <a:pt x="500" y="33"/>
                </a:lnTo>
                <a:lnTo>
                  <a:pt x="480" y="22"/>
                </a:lnTo>
                <a:lnTo>
                  <a:pt x="458" y="12"/>
                </a:lnTo>
                <a:lnTo>
                  <a:pt x="440" y="5"/>
                </a:lnTo>
                <a:lnTo>
                  <a:pt x="440" y="5"/>
                </a:lnTo>
                <a:lnTo>
                  <a:pt x="420" y="0"/>
                </a:lnTo>
                <a:lnTo>
                  <a:pt x="408" y="0"/>
                </a:lnTo>
                <a:lnTo>
                  <a:pt x="390" y="2"/>
                </a:lnTo>
                <a:lnTo>
                  <a:pt x="390" y="2"/>
                </a:lnTo>
                <a:lnTo>
                  <a:pt x="377" y="3"/>
                </a:lnTo>
                <a:lnTo>
                  <a:pt x="360" y="8"/>
                </a:lnTo>
                <a:lnTo>
                  <a:pt x="327" y="22"/>
                </a:lnTo>
                <a:lnTo>
                  <a:pt x="287" y="40"/>
                </a:lnTo>
                <a:lnTo>
                  <a:pt x="287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/>
          <p:cNvSpPr>
            <a:spLocks noEditPoints="1"/>
          </p:cNvSpPr>
          <p:nvPr/>
        </p:nvSpPr>
        <p:spPr bwMode="auto">
          <a:xfrm>
            <a:off x="827008" y="2597242"/>
            <a:ext cx="748493" cy="1782611"/>
          </a:xfrm>
          <a:custGeom>
            <a:avLst/>
            <a:gdLst>
              <a:gd name="T0" fmla="*/ 427 w 1174"/>
              <a:gd name="T1" fmla="*/ 290 h 2796"/>
              <a:gd name="T2" fmla="*/ 419 w 1174"/>
              <a:gd name="T3" fmla="*/ 362 h 2796"/>
              <a:gd name="T4" fmla="*/ 303 w 1174"/>
              <a:gd name="T5" fmla="*/ 498 h 2796"/>
              <a:gd name="T6" fmla="*/ 180 w 1174"/>
              <a:gd name="T7" fmla="*/ 629 h 2796"/>
              <a:gd name="T8" fmla="*/ 167 w 1174"/>
              <a:gd name="T9" fmla="*/ 697 h 2796"/>
              <a:gd name="T10" fmla="*/ 179 w 1174"/>
              <a:gd name="T11" fmla="*/ 825 h 2796"/>
              <a:gd name="T12" fmla="*/ 218 w 1174"/>
              <a:gd name="T13" fmla="*/ 837 h 2796"/>
              <a:gd name="T14" fmla="*/ 291 w 1174"/>
              <a:gd name="T15" fmla="*/ 812 h 2796"/>
              <a:gd name="T16" fmla="*/ 364 w 1174"/>
              <a:gd name="T17" fmla="*/ 757 h 2796"/>
              <a:gd name="T18" fmla="*/ 373 w 1174"/>
              <a:gd name="T19" fmla="*/ 853 h 2796"/>
              <a:gd name="T20" fmla="*/ 378 w 1174"/>
              <a:gd name="T21" fmla="*/ 925 h 2796"/>
              <a:gd name="T22" fmla="*/ 419 w 1174"/>
              <a:gd name="T23" fmla="*/ 986 h 2796"/>
              <a:gd name="T24" fmla="*/ 408 w 1174"/>
              <a:gd name="T25" fmla="*/ 1122 h 2796"/>
              <a:gd name="T26" fmla="*/ 331 w 1174"/>
              <a:gd name="T27" fmla="*/ 1224 h 2796"/>
              <a:gd name="T28" fmla="*/ 311 w 1174"/>
              <a:gd name="T29" fmla="*/ 1275 h 2796"/>
              <a:gd name="T30" fmla="*/ 363 w 1174"/>
              <a:gd name="T31" fmla="*/ 1335 h 2796"/>
              <a:gd name="T32" fmla="*/ 270 w 1174"/>
              <a:gd name="T33" fmla="*/ 1662 h 2796"/>
              <a:gd name="T34" fmla="*/ 255 w 1174"/>
              <a:gd name="T35" fmla="*/ 1968 h 2796"/>
              <a:gd name="T36" fmla="*/ 242 w 1174"/>
              <a:gd name="T37" fmla="*/ 2184 h 2796"/>
              <a:gd name="T38" fmla="*/ 144 w 1174"/>
              <a:gd name="T39" fmla="*/ 2482 h 2796"/>
              <a:gd name="T40" fmla="*/ 131 w 1174"/>
              <a:gd name="T41" fmla="*/ 2492 h 2796"/>
              <a:gd name="T42" fmla="*/ 72 w 1174"/>
              <a:gd name="T43" fmla="*/ 2473 h 2796"/>
              <a:gd name="T44" fmla="*/ 0 w 1174"/>
              <a:gd name="T45" fmla="*/ 2511 h 2796"/>
              <a:gd name="T46" fmla="*/ 26 w 1174"/>
              <a:gd name="T47" fmla="*/ 2594 h 2796"/>
              <a:gd name="T48" fmla="*/ 127 w 1174"/>
              <a:gd name="T49" fmla="*/ 2665 h 2796"/>
              <a:gd name="T50" fmla="*/ 235 w 1174"/>
              <a:gd name="T51" fmla="*/ 2715 h 2796"/>
              <a:gd name="T52" fmla="*/ 283 w 1174"/>
              <a:gd name="T53" fmla="*/ 2707 h 2796"/>
              <a:gd name="T54" fmla="*/ 345 w 1174"/>
              <a:gd name="T55" fmla="*/ 2645 h 2796"/>
              <a:gd name="T56" fmla="*/ 369 w 1174"/>
              <a:gd name="T57" fmla="*/ 2569 h 2796"/>
              <a:gd name="T58" fmla="*/ 515 w 1174"/>
              <a:gd name="T59" fmla="*/ 1966 h 2796"/>
              <a:gd name="T60" fmla="*/ 578 w 1174"/>
              <a:gd name="T61" fmla="*/ 1949 h 2796"/>
              <a:gd name="T62" fmla="*/ 578 w 1174"/>
              <a:gd name="T63" fmla="*/ 2223 h 2796"/>
              <a:gd name="T64" fmla="*/ 582 w 1174"/>
              <a:gd name="T65" fmla="*/ 2587 h 2796"/>
              <a:gd name="T66" fmla="*/ 612 w 1174"/>
              <a:gd name="T67" fmla="*/ 2722 h 2796"/>
              <a:gd name="T68" fmla="*/ 612 w 1174"/>
              <a:gd name="T69" fmla="*/ 2771 h 2796"/>
              <a:gd name="T70" fmla="*/ 716 w 1174"/>
              <a:gd name="T71" fmla="*/ 2796 h 2796"/>
              <a:gd name="T72" fmla="*/ 777 w 1174"/>
              <a:gd name="T73" fmla="*/ 2778 h 2796"/>
              <a:gd name="T74" fmla="*/ 801 w 1174"/>
              <a:gd name="T75" fmla="*/ 2712 h 2796"/>
              <a:gd name="T76" fmla="*/ 839 w 1174"/>
              <a:gd name="T77" fmla="*/ 2693 h 2796"/>
              <a:gd name="T78" fmla="*/ 852 w 1174"/>
              <a:gd name="T79" fmla="*/ 2647 h 2796"/>
              <a:gd name="T80" fmla="*/ 842 w 1174"/>
              <a:gd name="T81" fmla="*/ 2232 h 2796"/>
              <a:gd name="T82" fmla="*/ 889 w 1174"/>
              <a:gd name="T83" fmla="*/ 1936 h 2796"/>
              <a:gd name="T84" fmla="*/ 945 w 1174"/>
              <a:gd name="T85" fmla="*/ 1556 h 2796"/>
              <a:gd name="T86" fmla="*/ 1006 w 1174"/>
              <a:gd name="T87" fmla="*/ 1488 h 2796"/>
              <a:gd name="T88" fmla="*/ 1036 w 1174"/>
              <a:gd name="T89" fmla="*/ 1355 h 2796"/>
              <a:gd name="T90" fmla="*/ 1154 w 1174"/>
              <a:gd name="T91" fmla="*/ 965 h 2796"/>
              <a:gd name="T92" fmla="*/ 1167 w 1174"/>
              <a:gd name="T93" fmla="*/ 928 h 2796"/>
              <a:gd name="T94" fmla="*/ 1112 w 1174"/>
              <a:gd name="T95" fmla="*/ 832 h 2796"/>
              <a:gd name="T96" fmla="*/ 1048 w 1174"/>
              <a:gd name="T97" fmla="*/ 578 h 2796"/>
              <a:gd name="T98" fmla="*/ 1015 w 1174"/>
              <a:gd name="T99" fmla="*/ 513 h 2796"/>
              <a:gd name="T100" fmla="*/ 801 w 1174"/>
              <a:gd name="T101" fmla="*/ 418 h 2796"/>
              <a:gd name="T102" fmla="*/ 777 w 1174"/>
              <a:gd name="T103" fmla="*/ 350 h 2796"/>
              <a:gd name="T104" fmla="*/ 786 w 1174"/>
              <a:gd name="T105" fmla="*/ 272 h 2796"/>
              <a:gd name="T106" fmla="*/ 787 w 1174"/>
              <a:gd name="T107" fmla="*/ 163 h 2796"/>
              <a:gd name="T108" fmla="*/ 781 w 1174"/>
              <a:gd name="T109" fmla="*/ 83 h 2796"/>
              <a:gd name="T110" fmla="*/ 751 w 1174"/>
              <a:gd name="T111" fmla="*/ 41 h 2796"/>
              <a:gd name="T112" fmla="*/ 656 w 1174"/>
              <a:gd name="T113" fmla="*/ 0 h 2796"/>
              <a:gd name="T114" fmla="*/ 618 w 1174"/>
              <a:gd name="T115" fmla="*/ 8 h 2796"/>
              <a:gd name="T116" fmla="*/ 565 w 1174"/>
              <a:gd name="T117" fmla="*/ 25 h 2796"/>
              <a:gd name="T118" fmla="*/ 549 w 1174"/>
              <a:gd name="T119" fmla="*/ 68 h 2796"/>
              <a:gd name="T120" fmla="*/ 527 w 1174"/>
              <a:gd name="T121" fmla="*/ 427 h 2796"/>
              <a:gd name="T122" fmla="*/ 509 w 1174"/>
              <a:gd name="T123" fmla="*/ 470 h 2796"/>
              <a:gd name="T124" fmla="*/ 514 w 1174"/>
              <a:gd name="T125" fmla="*/ 408 h 2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4" h="2796">
                <a:moveTo>
                  <a:pt x="454" y="176"/>
                </a:moveTo>
                <a:lnTo>
                  <a:pt x="447" y="274"/>
                </a:lnTo>
                <a:lnTo>
                  <a:pt x="447" y="274"/>
                </a:lnTo>
                <a:lnTo>
                  <a:pt x="442" y="277"/>
                </a:lnTo>
                <a:lnTo>
                  <a:pt x="432" y="285"/>
                </a:lnTo>
                <a:lnTo>
                  <a:pt x="427" y="290"/>
                </a:lnTo>
                <a:lnTo>
                  <a:pt x="422" y="297"/>
                </a:lnTo>
                <a:lnTo>
                  <a:pt x="419" y="304"/>
                </a:lnTo>
                <a:lnTo>
                  <a:pt x="419" y="310"/>
                </a:lnTo>
                <a:lnTo>
                  <a:pt x="419" y="310"/>
                </a:lnTo>
                <a:lnTo>
                  <a:pt x="419" y="344"/>
                </a:lnTo>
                <a:lnTo>
                  <a:pt x="419" y="362"/>
                </a:lnTo>
                <a:lnTo>
                  <a:pt x="354" y="427"/>
                </a:lnTo>
                <a:lnTo>
                  <a:pt x="354" y="427"/>
                </a:lnTo>
                <a:lnTo>
                  <a:pt x="336" y="455"/>
                </a:lnTo>
                <a:lnTo>
                  <a:pt x="320" y="478"/>
                </a:lnTo>
                <a:lnTo>
                  <a:pt x="303" y="498"/>
                </a:lnTo>
                <a:lnTo>
                  <a:pt x="303" y="498"/>
                </a:lnTo>
                <a:lnTo>
                  <a:pt x="252" y="558"/>
                </a:lnTo>
                <a:lnTo>
                  <a:pt x="220" y="591"/>
                </a:lnTo>
                <a:lnTo>
                  <a:pt x="195" y="614"/>
                </a:lnTo>
                <a:lnTo>
                  <a:pt x="195" y="614"/>
                </a:lnTo>
                <a:lnTo>
                  <a:pt x="187" y="623"/>
                </a:lnTo>
                <a:lnTo>
                  <a:pt x="180" y="629"/>
                </a:lnTo>
                <a:lnTo>
                  <a:pt x="175" y="637"/>
                </a:lnTo>
                <a:lnTo>
                  <a:pt x="172" y="647"/>
                </a:lnTo>
                <a:lnTo>
                  <a:pt x="169" y="657"/>
                </a:lnTo>
                <a:lnTo>
                  <a:pt x="169" y="669"/>
                </a:lnTo>
                <a:lnTo>
                  <a:pt x="167" y="697"/>
                </a:lnTo>
                <a:lnTo>
                  <a:pt x="167" y="697"/>
                </a:lnTo>
                <a:lnTo>
                  <a:pt x="167" y="732"/>
                </a:lnTo>
                <a:lnTo>
                  <a:pt x="167" y="772"/>
                </a:lnTo>
                <a:lnTo>
                  <a:pt x="169" y="789"/>
                </a:lnTo>
                <a:lnTo>
                  <a:pt x="172" y="805"/>
                </a:lnTo>
                <a:lnTo>
                  <a:pt x="175" y="818"/>
                </a:lnTo>
                <a:lnTo>
                  <a:pt x="179" y="825"/>
                </a:lnTo>
                <a:lnTo>
                  <a:pt x="182" y="828"/>
                </a:lnTo>
                <a:lnTo>
                  <a:pt x="182" y="828"/>
                </a:lnTo>
                <a:lnTo>
                  <a:pt x="187" y="832"/>
                </a:lnTo>
                <a:lnTo>
                  <a:pt x="192" y="835"/>
                </a:lnTo>
                <a:lnTo>
                  <a:pt x="204" y="837"/>
                </a:lnTo>
                <a:lnTo>
                  <a:pt x="218" y="837"/>
                </a:lnTo>
                <a:lnTo>
                  <a:pt x="233" y="833"/>
                </a:lnTo>
                <a:lnTo>
                  <a:pt x="262" y="827"/>
                </a:lnTo>
                <a:lnTo>
                  <a:pt x="280" y="820"/>
                </a:lnTo>
                <a:lnTo>
                  <a:pt x="280" y="820"/>
                </a:lnTo>
                <a:lnTo>
                  <a:pt x="286" y="818"/>
                </a:lnTo>
                <a:lnTo>
                  <a:pt x="291" y="812"/>
                </a:lnTo>
                <a:lnTo>
                  <a:pt x="305" y="794"/>
                </a:lnTo>
                <a:lnTo>
                  <a:pt x="316" y="777"/>
                </a:lnTo>
                <a:lnTo>
                  <a:pt x="321" y="770"/>
                </a:lnTo>
                <a:lnTo>
                  <a:pt x="326" y="767"/>
                </a:lnTo>
                <a:lnTo>
                  <a:pt x="326" y="767"/>
                </a:lnTo>
                <a:lnTo>
                  <a:pt x="364" y="757"/>
                </a:lnTo>
                <a:lnTo>
                  <a:pt x="396" y="752"/>
                </a:lnTo>
                <a:lnTo>
                  <a:pt x="396" y="752"/>
                </a:lnTo>
                <a:lnTo>
                  <a:pt x="389" y="774"/>
                </a:lnTo>
                <a:lnTo>
                  <a:pt x="384" y="795"/>
                </a:lnTo>
                <a:lnTo>
                  <a:pt x="378" y="823"/>
                </a:lnTo>
                <a:lnTo>
                  <a:pt x="373" y="853"/>
                </a:lnTo>
                <a:lnTo>
                  <a:pt x="371" y="882"/>
                </a:lnTo>
                <a:lnTo>
                  <a:pt x="371" y="893"/>
                </a:lnTo>
                <a:lnTo>
                  <a:pt x="371" y="907"/>
                </a:lnTo>
                <a:lnTo>
                  <a:pt x="374" y="916"/>
                </a:lnTo>
                <a:lnTo>
                  <a:pt x="378" y="925"/>
                </a:lnTo>
                <a:lnTo>
                  <a:pt x="378" y="925"/>
                </a:lnTo>
                <a:lnTo>
                  <a:pt x="393" y="948"/>
                </a:lnTo>
                <a:lnTo>
                  <a:pt x="406" y="963"/>
                </a:lnTo>
                <a:lnTo>
                  <a:pt x="414" y="975"/>
                </a:lnTo>
                <a:lnTo>
                  <a:pt x="417" y="981"/>
                </a:lnTo>
                <a:lnTo>
                  <a:pt x="419" y="986"/>
                </a:lnTo>
                <a:lnTo>
                  <a:pt x="419" y="986"/>
                </a:lnTo>
                <a:lnTo>
                  <a:pt x="419" y="1008"/>
                </a:lnTo>
                <a:lnTo>
                  <a:pt x="417" y="1043"/>
                </a:lnTo>
                <a:lnTo>
                  <a:pt x="414" y="1084"/>
                </a:lnTo>
                <a:lnTo>
                  <a:pt x="413" y="1104"/>
                </a:lnTo>
                <a:lnTo>
                  <a:pt x="408" y="1122"/>
                </a:lnTo>
                <a:lnTo>
                  <a:pt x="408" y="1122"/>
                </a:lnTo>
                <a:lnTo>
                  <a:pt x="404" y="1132"/>
                </a:lnTo>
                <a:lnTo>
                  <a:pt x="399" y="1141"/>
                </a:lnTo>
                <a:lnTo>
                  <a:pt x="386" y="1161"/>
                </a:lnTo>
                <a:lnTo>
                  <a:pt x="368" y="1182"/>
                </a:lnTo>
                <a:lnTo>
                  <a:pt x="349" y="1204"/>
                </a:lnTo>
                <a:lnTo>
                  <a:pt x="331" y="1224"/>
                </a:lnTo>
                <a:lnTo>
                  <a:pt x="318" y="1242"/>
                </a:lnTo>
                <a:lnTo>
                  <a:pt x="313" y="1252"/>
                </a:lnTo>
                <a:lnTo>
                  <a:pt x="310" y="1260"/>
                </a:lnTo>
                <a:lnTo>
                  <a:pt x="310" y="1269"/>
                </a:lnTo>
                <a:lnTo>
                  <a:pt x="311" y="1275"/>
                </a:lnTo>
                <a:lnTo>
                  <a:pt x="311" y="1275"/>
                </a:lnTo>
                <a:lnTo>
                  <a:pt x="318" y="1288"/>
                </a:lnTo>
                <a:lnTo>
                  <a:pt x="325" y="1298"/>
                </a:lnTo>
                <a:lnTo>
                  <a:pt x="335" y="1310"/>
                </a:lnTo>
                <a:lnTo>
                  <a:pt x="343" y="1318"/>
                </a:lnTo>
                <a:lnTo>
                  <a:pt x="356" y="1330"/>
                </a:lnTo>
                <a:lnTo>
                  <a:pt x="363" y="1335"/>
                </a:lnTo>
                <a:lnTo>
                  <a:pt x="331" y="1410"/>
                </a:lnTo>
                <a:lnTo>
                  <a:pt x="331" y="1410"/>
                </a:lnTo>
                <a:lnTo>
                  <a:pt x="320" y="1453"/>
                </a:lnTo>
                <a:lnTo>
                  <a:pt x="295" y="1553"/>
                </a:lnTo>
                <a:lnTo>
                  <a:pt x="281" y="1609"/>
                </a:lnTo>
                <a:lnTo>
                  <a:pt x="270" y="1662"/>
                </a:lnTo>
                <a:lnTo>
                  <a:pt x="262" y="1709"/>
                </a:lnTo>
                <a:lnTo>
                  <a:pt x="260" y="1725"/>
                </a:lnTo>
                <a:lnTo>
                  <a:pt x="260" y="1739"/>
                </a:lnTo>
                <a:lnTo>
                  <a:pt x="260" y="1739"/>
                </a:lnTo>
                <a:lnTo>
                  <a:pt x="258" y="1828"/>
                </a:lnTo>
                <a:lnTo>
                  <a:pt x="255" y="1968"/>
                </a:lnTo>
                <a:lnTo>
                  <a:pt x="253" y="2039"/>
                </a:lnTo>
                <a:lnTo>
                  <a:pt x="250" y="2104"/>
                </a:lnTo>
                <a:lnTo>
                  <a:pt x="245" y="2154"/>
                </a:lnTo>
                <a:lnTo>
                  <a:pt x="243" y="2172"/>
                </a:lnTo>
                <a:lnTo>
                  <a:pt x="242" y="2184"/>
                </a:lnTo>
                <a:lnTo>
                  <a:pt x="242" y="2184"/>
                </a:lnTo>
                <a:lnTo>
                  <a:pt x="222" y="2243"/>
                </a:lnTo>
                <a:lnTo>
                  <a:pt x="189" y="2336"/>
                </a:lnTo>
                <a:lnTo>
                  <a:pt x="157" y="2428"/>
                </a:lnTo>
                <a:lnTo>
                  <a:pt x="147" y="2461"/>
                </a:lnTo>
                <a:lnTo>
                  <a:pt x="145" y="2474"/>
                </a:lnTo>
                <a:lnTo>
                  <a:pt x="144" y="2482"/>
                </a:lnTo>
                <a:lnTo>
                  <a:pt x="144" y="2482"/>
                </a:lnTo>
                <a:lnTo>
                  <a:pt x="144" y="2487"/>
                </a:lnTo>
                <a:lnTo>
                  <a:pt x="142" y="2491"/>
                </a:lnTo>
                <a:lnTo>
                  <a:pt x="140" y="2492"/>
                </a:lnTo>
                <a:lnTo>
                  <a:pt x="137" y="2494"/>
                </a:lnTo>
                <a:lnTo>
                  <a:pt x="131" y="2492"/>
                </a:lnTo>
                <a:lnTo>
                  <a:pt x="122" y="2489"/>
                </a:lnTo>
                <a:lnTo>
                  <a:pt x="102" y="2478"/>
                </a:lnTo>
                <a:lnTo>
                  <a:pt x="92" y="2474"/>
                </a:lnTo>
                <a:lnTo>
                  <a:pt x="82" y="2473"/>
                </a:lnTo>
                <a:lnTo>
                  <a:pt x="82" y="2473"/>
                </a:lnTo>
                <a:lnTo>
                  <a:pt x="72" y="2473"/>
                </a:lnTo>
                <a:lnTo>
                  <a:pt x="59" y="2478"/>
                </a:lnTo>
                <a:lnTo>
                  <a:pt x="46" y="2484"/>
                </a:lnTo>
                <a:lnTo>
                  <a:pt x="33" y="2491"/>
                </a:lnTo>
                <a:lnTo>
                  <a:pt x="9" y="2504"/>
                </a:lnTo>
                <a:lnTo>
                  <a:pt x="0" y="2511"/>
                </a:lnTo>
                <a:lnTo>
                  <a:pt x="0" y="2511"/>
                </a:lnTo>
                <a:lnTo>
                  <a:pt x="0" y="2517"/>
                </a:lnTo>
                <a:lnTo>
                  <a:pt x="1" y="2534"/>
                </a:lnTo>
                <a:lnTo>
                  <a:pt x="3" y="2547"/>
                </a:lnTo>
                <a:lnTo>
                  <a:pt x="8" y="2561"/>
                </a:lnTo>
                <a:lnTo>
                  <a:pt x="16" y="2575"/>
                </a:lnTo>
                <a:lnTo>
                  <a:pt x="26" y="2594"/>
                </a:lnTo>
                <a:lnTo>
                  <a:pt x="26" y="2594"/>
                </a:lnTo>
                <a:lnTo>
                  <a:pt x="33" y="2602"/>
                </a:lnTo>
                <a:lnTo>
                  <a:pt x="43" y="2610"/>
                </a:lnTo>
                <a:lnTo>
                  <a:pt x="68" y="2629"/>
                </a:lnTo>
                <a:lnTo>
                  <a:pt x="96" y="2647"/>
                </a:lnTo>
                <a:lnTo>
                  <a:pt x="127" y="2665"/>
                </a:lnTo>
                <a:lnTo>
                  <a:pt x="180" y="2690"/>
                </a:lnTo>
                <a:lnTo>
                  <a:pt x="204" y="2702"/>
                </a:lnTo>
                <a:lnTo>
                  <a:pt x="204" y="2702"/>
                </a:lnTo>
                <a:lnTo>
                  <a:pt x="212" y="2707"/>
                </a:lnTo>
                <a:lnTo>
                  <a:pt x="222" y="2710"/>
                </a:lnTo>
                <a:lnTo>
                  <a:pt x="235" y="2715"/>
                </a:lnTo>
                <a:lnTo>
                  <a:pt x="248" y="2717"/>
                </a:lnTo>
                <a:lnTo>
                  <a:pt x="262" y="2718"/>
                </a:lnTo>
                <a:lnTo>
                  <a:pt x="268" y="2717"/>
                </a:lnTo>
                <a:lnTo>
                  <a:pt x="273" y="2715"/>
                </a:lnTo>
                <a:lnTo>
                  <a:pt x="278" y="2712"/>
                </a:lnTo>
                <a:lnTo>
                  <a:pt x="283" y="2707"/>
                </a:lnTo>
                <a:lnTo>
                  <a:pt x="311" y="2668"/>
                </a:lnTo>
                <a:lnTo>
                  <a:pt x="311" y="2668"/>
                </a:lnTo>
                <a:lnTo>
                  <a:pt x="318" y="2665"/>
                </a:lnTo>
                <a:lnTo>
                  <a:pt x="326" y="2662"/>
                </a:lnTo>
                <a:lnTo>
                  <a:pt x="335" y="2655"/>
                </a:lnTo>
                <a:lnTo>
                  <a:pt x="345" y="2645"/>
                </a:lnTo>
                <a:lnTo>
                  <a:pt x="353" y="2634"/>
                </a:lnTo>
                <a:lnTo>
                  <a:pt x="359" y="2617"/>
                </a:lnTo>
                <a:lnTo>
                  <a:pt x="363" y="2607"/>
                </a:lnTo>
                <a:lnTo>
                  <a:pt x="364" y="2595"/>
                </a:lnTo>
                <a:lnTo>
                  <a:pt x="364" y="2595"/>
                </a:lnTo>
                <a:lnTo>
                  <a:pt x="369" y="2569"/>
                </a:lnTo>
                <a:lnTo>
                  <a:pt x="378" y="2534"/>
                </a:lnTo>
                <a:lnTo>
                  <a:pt x="398" y="2456"/>
                </a:lnTo>
                <a:lnTo>
                  <a:pt x="419" y="2385"/>
                </a:lnTo>
                <a:lnTo>
                  <a:pt x="431" y="2338"/>
                </a:lnTo>
                <a:lnTo>
                  <a:pt x="431" y="2338"/>
                </a:lnTo>
                <a:lnTo>
                  <a:pt x="515" y="1966"/>
                </a:lnTo>
                <a:lnTo>
                  <a:pt x="515" y="1966"/>
                </a:lnTo>
                <a:lnTo>
                  <a:pt x="527" y="1933"/>
                </a:lnTo>
                <a:lnTo>
                  <a:pt x="545" y="1875"/>
                </a:lnTo>
                <a:lnTo>
                  <a:pt x="572" y="1798"/>
                </a:lnTo>
                <a:lnTo>
                  <a:pt x="572" y="1798"/>
                </a:lnTo>
                <a:lnTo>
                  <a:pt x="578" y="1949"/>
                </a:lnTo>
                <a:lnTo>
                  <a:pt x="582" y="2067"/>
                </a:lnTo>
                <a:lnTo>
                  <a:pt x="582" y="2117"/>
                </a:lnTo>
                <a:lnTo>
                  <a:pt x="580" y="2154"/>
                </a:lnTo>
                <a:lnTo>
                  <a:pt x="580" y="2154"/>
                </a:lnTo>
                <a:lnTo>
                  <a:pt x="578" y="2187"/>
                </a:lnTo>
                <a:lnTo>
                  <a:pt x="578" y="2223"/>
                </a:lnTo>
                <a:lnTo>
                  <a:pt x="578" y="2308"/>
                </a:lnTo>
                <a:lnTo>
                  <a:pt x="580" y="2388"/>
                </a:lnTo>
                <a:lnTo>
                  <a:pt x="580" y="2449"/>
                </a:lnTo>
                <a:lnTo>
                  <a:pt x="580" y="2449"/>
                </a:lnTo>
                <a:lnTo>
                  <a:pt x="580" y="2509"/>
                </a:lnTo>
                <a:lnTo>
                  <a:pt x="582" y="2587"/>
                </a:lnTo>
                <a:lnTo>
                  <a:pt x="583" y="2683"/>
                </a:lnTo>
                <a:lnTo>
                  <a:pt x="583" y="2683"/>
                </a:lnTo>
                <a:lnTo>
                  <a:pt x="597" y="2698"/>
                </a:lnTo>
                <a:lnTo>
                  <a:pt x="607" y="2712"/>
                </a:lnTo>
                <a:lnTo>
                  <a:pt x="610" y="2717"/>
                </a:lnTo>
                <a:lnTo>
                  <a:pt x="612" y="2722"/>
                </a:lnTo>
                <a:lnTo>
                  <a:pt x="612" y="2722"/>
                </a:lnTo>
                <a:lnTo>
                  <a:pt x="607" y="2747"/>
                </a:lnTo>
                <a:lnTo>
                  <a:pt x="607" y="2753"/>
                </a:lnTo>
                <a:lnTo>
                  <a:pt x="607" y="2760"/>
                </a:lnTo>
                <a:lnTo>
                  <a:pt x="608" y="2765"/>
                </a:lnTo>
                <a:lnTo>
                  <a:pt x="612" y="2771"/>
                </a:lnTo>
                <a:lnTo>
                  <a:pt x="612" y="2771"/>
                </a:lnTo>
                <a:lnTo>
                  <a:pt x="620" y="2776"/>
                </a:lnTo>
                <a:lnTo>
                  <a:pt x="638" y="2783"/>
                </a:lnTo>
                <a:lnTo>
                  <a:pt x="661" y="2790"/>
                </a:lnTo>
                <a:lnTo>
                  <a:pt x="688" y="2793"/>
                </a:lnTo>
                <a:lnTo>
                  <a:pt x="716" y="2796"/>
                </a:lnTo>
                <a:lnTo>
                  <a:pt x="729" y="2796"/>
                </a:lnTo>
                <a:lnTo>
                  <a:pt x="743" y="2795"/>
                </a:lnTo>
                <a:lnTo>
                  <a:pt x="753" y="2793"/>
                </a:lnTo>
                <a:lnTo>
                  <a:pt x="764" y="2790"/>
                </a:lnTo>
                <a:lnTo>
                  <a:pt x="772" y="2785"/>
                </a:lnTo>
                <a:lnTo>
                  <a:pt x="777" y="2778"/>
                </a:lnTo>
                <a:lnTo>
                  <a:pt x="777" y="2778"/>
                </a:lnTo>
                <a:lnTo>
                  <a:pt x="786" y="2765"/>
                </a:lnTo>
                <a:lnTo>
                  <a:pt x="792" y="2752"/>
                </a:lnTo>
                <a:lnTo>
                  <a:pt x="797" y="2740"/>
                </a:lnTo>
                <a:lnTo>
                  <a:pt x="799" y="2728"/>
                </a:lnTo>
                <a:lnTo>
                  <a:pt x="801" y="2712"/>
                </a:lnTo>
                <a:lnTo>
                  <a:pt x="801" y="2707"/>
                </a:lnTo>
                <a:lnTo>
                  <a:pt x="801" y="2707"/>
                </a:lnTo>
                <a:lnTo>
                  <a:pt x="809" y="2707"/>
                </a:lnTo>
                <a:lnTo>
                  <a:pt x="819" y="2703"/>
                </a:lnTo>
                <a:lnTo>
                  <a:pt x="829" y="2700"/>
                </a:lnTo>
                <a:lnTo>
                  <a:pt x="839" y="2693"/>
                </a:lnTo>
                <a:lnTo>
                  <a:pt x="842" y="2688"/>
                </a:lnTo>
                <a:lnTo>
                  <a:pt x="845" y="2683"/>
                </a:lnTo>
                <a:lnTo>
                  <a:pt x="849" y="2675"/>
                </a:lnTo>
                <a:lnTo>
                  <a:pt x="852" y="2667"/>
                </a:lnTo>
                <a:lnTo>
                  <a:pt x="852" y="2659"/>
                </a:lnTo>
                <a:lnTo>
                  <a:pt x="852" y="2647"/>
                </a:lnTo>
                <a:lnTo>
                  <a:pt x="852" y="2647"/>
                </a:lnTo>
                <a:lnTo>
                  <a:pt x="844" y="2494"/>
                </a:lnTo>
                <a:lnTo>
                  <a:pt x="837" y="2366"/>
                </a:lnTo>
                <a:lnTo>
                  <a:pt x="837" y="2366"/>
                </a:lnTo>
                <a:lnTo>
                  <a:pt x="839" y="2315"/>
                </a:lnTo>
                <a:lnTo>
                  <a:pt x="842" y="2232"/>
                </a:lnTo>
                <a:lnTo>
                  <a:pt x="847" y="2119"/>
                </a:lnTo>
                <a:lnTo>
                  <a:pt x="847" y="2119"/>
                </a:lnTo>
                <a:lnTo>
                  <a:pt x="854" y="2094"/>
                </a:lnTo>
                <a:lnTo>
                  <a:pt x="867" y="2037"/>
                </a:lnTo>
                <a:lnTo>
                  <a:pt x="882" y="1969"/>
                </a:lnTo>
                <a:lnTo>
                  <a:pt x="889" y="1936"/>
                </a:lnTo>
                <a:lnTo>
                  <a:pt x="890" y="1910"/>
                </a:lnTo>
                <a:lnTo>
                  <a:pt x="890" y="1910"/>
                </a:lnTo>
                <a:lnTo>
                  <a:pt x="894" y="1876"/>
                </a:lnTo>
                <a:lnTo>
                  <a:pt x="900" y="1828"/>
                </a:lnTo>
                <a:lnTo>
                  <a:pt x="918" y="1709"/>
                </a:lnTo>
                <a:lnTo>
                  <a:pt x="945" y="1556"/>
                </a:lnTo>
                <a:lnTo>
                  <a:pt x="945" y="1556"/>
                </a:lnTo>
                <a:lnTo>
                  <a:pt x="953" y="1549"/>
                </a:lnTo>
                <a:lnTo>
                  <a:pt x="973" y="1531"/>
                </a:lnTo>
                <a:lnTo>
                  <a:pt x="985" y="1519"/>
                </a:lnTo>
                <a:lnTo>
                  <a:pt x="996" y="1504"/>
                </a:lnTo>
                <a:lnTo>
                  <a:pt x="1006" y="1488"/>
                </a:lnTo>
                <a:lnTo>
                  <a:pt x="1015" y="1471"/>
                </a:lnTo>
                <a:lnTo>
                  <a:pt x="1015" y="1471"/>
                </a:lnTo>
                <a:lnTo>
                  <a:pt x="1020" y="1451"/>
                </a:lnTo>
                <a:lnTo>
                  <a:pt x="1025" y="1431"/>
                </a:lnTo>
                <a:lnTo>
                  <a:pt x="1031" y="1388"/>
                </a:lnTo>
                <a:lnTo>
                  <a:pt x="1036" y="1355"/>
                </a:lnTo>
                <a:lnTo>
                  <a:pt x="1038" y="1342"/>
                </a:lnTo>
                <a:lnTo>
                  <a:pt x="1066" y="1069"/>
                </a:lnTo>
                <a:lnTo>
                  <a:pt x="1078" y="1001"/>
                </a:lnTo>
                <a:lnTo>
                  <a:pt x="1078" y="1001"/>
                </a:lnTo>
                <a:lnTo>
                  <a:pt x="1122" y="981"/>
                </a:lnTo>
                <a:lnTo>
                  <a:pt x="1154" y="965"/>
                </a:lnTo>
                <a:lnTo>
                  <a:pt x="1167" y="956"/>
                </a:lnTo>
                <a:lnTo>
                  <a:pt x="1174" y="950"/>
                </a:lnTo>
                <a:lnTo>
                  <a:pt x="1174" y="950"/>
                </a:lnTo>
                <a:lnTo>
                  <a:pt x="1174" y="946"/>
                </a:lnTo>
                <a:lnTo>
                  <a:pt x="1172" y="941"/>
                </a:lnTo>
                <a:lnTo>
                  <a:pt x="1167" y="928"/>
                </a:lnTo>
                <a:lnTo>
                  <a:pt x="1157" y="911"/>
                </a:lnTo>
                <a:lnTo>
                  <a:pt x="1146" y="893"/>
                </a:lnTo>
                <a:lnTo>
                  <a:pt x="1132" y="873"/>
                </a:lnTo>
                <a:lnTo>
                  <a:pt x="1122" y="855"/>
                </a:lnTo>
                <a:lnTo>
                  <a:pt x="1114" y="838"/>
                </a:lnTo>
                <a:lnTo>
                  <a:pt x="1112" y="832"/>
                </a:lnTo>
                <a:lnTo>
                  <a:pt x="1111" y="827"/>
                </a:lnTo>
                <a:lnTo>
                  <a:pt x="1111" y="827"/>
                </a:lnTo>
                <a:lnTo>
                  <a:pt x="1109" y="805"/>
                </a:lnTo>
                <a:lnTo>
                  <a:pt x="1099" y="770"/>
                </a:lnTo>
                <a:lnTo>
                  <a:pt x="1074" y="672"/>
                </a:lnTo>
                <a:lnTo>
                  <a:pt x="1048" y="578"/>
                </a:lnTo>
                <a:lnTo>
                  <a:pt x="1040" y="544"/>
                </a:lnTo>
                <a:lnTo>
                  <a:pt x="1038" y="530"/>
                </a:lnTo>
                <a:lnTo>
                  <a:pt x="1038" y="530"/>
                </a:lnTo>
                <a:lnTo>
                  <a:pt x="1036" y="526"/>
                </a:lnTo>
                <a:lnTo>
                  <a:pt x="1031" y="523"/>
                </a:lnTo>
                <a:lnTo>
                  <a:pt x="1015" y="513"/>
                </a:lnTo>
                <a:lnTo>
                  <a:pt x="990" y="501"/>
                </a:lnTo>
                <a:lnTo>
                  <a:pt x="962" y="488"/>
                </a:lnTo>
                <a:lnTo>
                  <a:pt x="910" y="466"/>
                </a:lnTo>
                <a:lnTo>
                  <a:pt x="885" y="458"/>
                </a:lnTo>
                <a:lnTo>
                  <a:pt x="801" y="418"/>
                </a:lnTo>
                <a:lnTo>
                  <a:pt x="801" y="418"/>
                </a:lnTo>
                <a:lnTo>
                  <a:pt x="794" y="398"/>
                </a:lnTo>
                <a:lnTo>
                  <a:pt x="789" y="382"/>
                </a:lnTo>
                <a:lnTo>
                  <a:pt x="782" y="367"/>
                </a:lnTo>
                <a:lnTo>
                  <a:pt x="782" y="367"/>
                </a:lnTo>
                <a:lnTo>
                  <a:pt x="779" y="358"/>
                </a:lnTo>
                <a:lnTo>
                  <a:pt x="777" y="350"/>
                </a:lnTo>
                <a:lnTo>
                  <a:pt x="776" y="334"/>
                </a:lnTo>
                <a:lnTo>
                  <a:pt x="776" y="334"/>
                </a:lnTo>
                <a:lnTo>
                  <a:pt x="777" y="320"/>
                </a:lnTo>
                <a:lnTo>
                  <a:pt x="781" y="305"/>
                </a:lnTo>
                <a:lnTo>
                  <a:pt x="784" y="284"/>
                </a:lnTo>
                <a:lnTo>
                  <a:pt x="786" y="272"/>
                </a:lnTo>
                <a:lnTo>
                  <a:pt x="786" y="259"/>
                </a:lnTo>
                <a:lnTo>
                  <a:pt x="786" y="259"/>
                </a:lnTo>
                <a:lnTo>
                  <a:pt x="786" y="231"/>
                </a:lnTo>
                <a:lnTo>
                  <a:pt x="787" y="204"/>
                </a:lnTo>
                <a:lnTo>
                  <a:pt x="789" y="176"/>
                </a:lnTo>
                <a:lnTo>
                  <a:pt x="787" y="163"/>
                </a:lnTo>
                <a:lnTo>
                  <a:pt x="786" y="151"/>
                </a:lnTo>
                <a:lnTo>
                  <a:pt x="786" y="151"/>
                </a:lnTo>
                <a:lnTo>
                  <a:pt x="784" y="138"/>
                </a:lnTo>
                <a:lnTo>
                  <a:pt x="782" y="123"/>
                </a:lnTo>
                <a:lnTo>
                  <a:pt x="781" y="96"/>
                </a:lnTo>
                <a:lnTo>
                  <a:pt x="781" y="83"/>
                </a:lnTo>
                <a:lnTo>
                  <a:pt x="779" y="71"/>
                </a:lnTo>
                <a:lnTo>
                  <a:pt x="776" y="63"/>
                </a:lnTo>
                <a:lnTo>
                  <a:pt x="771" y="55"/>
                </a:lnTo>
                <a:lnTo>
                  <a:pt x="771" y="55"/>
                </a:lnTo>
                <a:lnTo>
                  <a:pt x="763" y="48"/>
                </a:lnTo>
                <a:lnTo>
                  <a:pt x="751" y="41"/>
                </a:lnTo>
                <a:lnTo>
                  <a:pt x="724" y="26"/>
                </a:lnTo>
                <a:lnTo>
                  <a:pt x="688" y="8"/>
                </a:lnTo>
                <a:lnTo>
                  <a:pt x="688" y="8"/>
                </a:lnTo>
                <a:lnTo>
                  <a:pt x="680" y="5"/>
                </a:lnTo>
                <a:lnTo>
                  <a:pt x="665" y="1"/>
                </a:lnTo>
                <a:lnTo>
                  <a:pt x="656" y="0"/>
                </a:lnTo>
                <a:lnTo>
                  <a:pt x="648" y="0"/>
                </a:lnTo>
                <a:lnTo>
                  <a:pt x="641" y="1"/>
                </a:lnTo>
                <a:lnTo>
                  <a:pt x="635" y="3"/>
                </a:lnTo>
                <a:lnTo>
                  <a:pt x="635" y="3"/>
                </a:lnTo>
                <a:lnTo>
                  <a:pt x="626" y="6"/>
                </a:lnTo>
                <a:lnTo>
                  <a:pt x="618" y="8"/>
                </a:lnTo>
                <a:lnTo>
                  <a:pt x="597" y="11"/>
                </a:lnTo>
                <a:lnTo>
                  <a:pt x="585" y="13"/>
                </a:lnTo>
                <a:lnTo>
                  <a:pt x="577" y="15"/>
                </a:lnTo>
                <a:lnTo>
                  <a:pt x="568" y="18"/>
                </a:lnTo>
                <a:lnTo>
                  <a:pt x="567" y="21"/>
                </a:lnTo>
                <a:lnTo>
                  <a:pt x="565" y="25"/>
                </a:lnTo>
                <a:lnTo>
                  <a:pt x="565" y="25"/>
                </a:lnTo>
                <a:lnTo>
                  <a:pt x="557" y="51"/>
                </a:lnTo>
                <a:lnTo>
                  <a:pt x="554" y="63"/>
                </a:lnTo>
                <a:lnTo>
                  <a:pt x="550" y="66"/>
                </a:lnTo>
                <a:lnTo>
                  <a:pt x="549" y="68"/>
                </a:lnTo>
                <a:lnTo>
                  <a:pt x="549" y="68"/>
                </a:lnTo>
                <a:lnTo>
                  <a:pt x="504" y="86"/>
                </a:lnTo>
                <a:lnTo>
                  <a:pt x="492" y="111"/>
                </a:lnTo>
                <a:lnTo>
                  <a:pt x="492" y="184"/>
                </a:lnTo>
                <a:lnTo>
                  <a:pt x="454" y="176"/>
                </a:lnTo>
                <a:close/>
                <a:moveTo>
                  <a:pt x="514" y="408"/>
                </a:moveTo>
                <a:lnTo>
                  <a:pt x="527" y="427"/>
                </a:lnTo>
                <a:lnTo>
                  <a:pt x="560" y="458"/>
                </a:lnTo>
                <a:lnTo>
                  <a:pt x="560" y="458"/>
                </a:lnTo>
                <a:lnTo>
                  <a:pt x="542" y="461"/>
                </a:lnTo>
                <a:lnTo>
                  <a:pt x="525" y="465"/>
                </a:lnTo>
                <a:lnTo>
                  <a:pt x="509" y="470"/>
                </a:lnTo>
                <a:lnTo>
                  <a:pt x="509" y="470"/>
                </a:lnTo>
                <a:lnTo>
                  <a:pt x="500" y="471"/>
                </a:lnTo>
                <a:lnTo>
                  <a:pt x="489" y="473"/>
                </a:lnTo>
                <a:lnTo>
                  <a:pt x="467" y="473"/>
                </a:lnTo>
                <a:lnTo>
                  <a:pt x="442" y="470"/>
                </a:lnTo>
                <a:lnTo>
                  <a:pt x="487" y="417"/>
                </a:lnTo>
                <a:lnTo>
                  <a:pt x="514" y="4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2787488" y="764592"/>
            <a:ext cx="507731" cy="1677824"/>
          </a:xfrm>
          <a:custGeom>
            <a:avLst/>
            <a:gdLst>
              <a:gd name="T0" fmla="*/ 398 w 836"/>
              <a:gd name="T1" fmla="*/ 407 h 2756"/>
              <a:gd name="T2" fmla="*/ 236 w 836"/>
              <a:gd name="T3" fmla="*/ 583 h 2756"/>
              <a:gd name="T4" fmla="*/ 191 w 836"/>
              <a:gd name="T5" fmla="*/ 1312 h 2756"/>
              <a:gd name="T6" fmla="*/ 294 w 836"/>
              <a:gd name="T7" fmla="*/ 1699 h 2756"/>
              <a:gd name="T8" fmla="*/ 328 w 836"/>
              <a:gd name="T9" fmla="*/ 1858 h 2756"/>
              <a:gd name="T10" fmla="*/ 269 w 836"/>
              <a:gd name="T11" fmla="*/ 2193 h 2756"/>
              <a:gd name="T12" fmla="*/ 75 w 836"/>
              <a:gd name="T13" fmla="*/ 2202 h 2756"/>
              <a:gd name="T14" fmla="*/ 38 w 836"/>
              <a:gd name="T15" fmla="*/ 2242 h 2756"/>
              <a:gd name="T16" fmla="*/ 10 w 836"/>
              <a:gd name="T17" fmla="*/ 2268 h 2756"/>
              <a:gd name="T18" fmla="*/ 0 w 836"/>
              <a:gd name="T19" fmla="*/ 2546 h 2756"/>
              <a:gd name="T20" fmla="*/ 22 w 836"/>
              <a:gd name="T21" fmla="*/ 2599 h 2756"/>
              <a:gd name="T22" fmla="*/ 241 w 836"/>
              <a:gd name="T23" fmla="*/ 2620 h 2756"/>
              <a:gd name="T24" fmla="*/ 418 w 836"/>
              <a:gd name="T25" fmla="*/ 2750 h 2756"/>
              <a:gd name="T26" fmla="*/ 634 w 836"/>
              <a:gd name="T27" fmla="*/ 2753 h 2756"/>
              <a:gd name="T28" fmla="*/ 688 w 836"/>
              <a:gd name="T29" fmla="*/ 2720 h 2756"/>
              <a:gd name="T30" fmla="*/ 702 w 836"/>
              <a:gd name="T31" fmla="*/ 2692 h 2756"/>
              <a:gd name="T32" fmla="*/ 599 w 836"/>
              <a:gd name="T33" fmla="*/ 2668 h 2756"/>
              <a:gd name="T34" fmla="*/ 600 w 836"/>
              <a:gd name="T35" fmla="*/ 2657 h 2756"/>
              <a:gd name="T36" fmla="*/ 652 w 836"/>
              <a:gd name="T37" fmla="*/ 2615 h 2756"/>
              <a:gd name="T38" fmla="*/ 617 w 836"/>
              <a:gd name="T39" fmla="*/ 2605 h 2756"/>
              <a:gd name="T40" fmla="*/ 642 w 836"/>
              <a:gd name="T41" fmla="*/ 2572 h 2756"/>
              <a:gd name="T42" fmla="*/ 673 w 836"/>
              <a:gd name="T43" fmla="*/ 2536 h 2756"/>
              <a:gd name="T44" fmla="*/ 680 w 836"/>
              <a:gd name="T45" fmla="*/ 2267 h 2756"/>
              <a:gd name="T46" fmla="*/ 649 w 836"/>
              <a:gd name="T47" fmla="*/ 2207 h 2756"/>
              <a:gd name="T48" fmla="*/ 539 w 836"/>
              <a:gd name="T49" fmla="*/ 2091 h 2756"/>
              <a:gd name="T50" fmla="*/ 632 w 836"/>
              <a:gd name="T51" fmla="*/ 1913 h 2756"/>
              <a:gd name="T52" fmla="*/ 650 w 836"/>
              <a:gd name="T53" fmla="*/ 1828 h 2756"/>
              <a:gd name="T54" fmla="*/ 690 w 836"/>
              <a:gd name="T55" fmla="*/ 1592 h 2756"/>
              <a:gd name="T56" fmla="*/ 728 w 836"/>
              <a:gd name="T57" fmla="*/ 1581 h 2756"/>
              <a:gd name="T58" fmla="*/ 735 w 836"/>
              <a:gd name="T59" fmla="*/ 1554 h 2756"/>
              <a:gd name="T60" fmla="*/ 645 w 836"/>
              <a:gd name="T61" fmla="*/ 935 h 2756"/>
              <a:gd name="T62" fmla="*/ 693 w 836"/>
              <a:gd name="T63" fmla="*/ 1038 h 2756"/>
              <a:gd name="T64" fmla="*/ 727 w 836"/>
              <a:gd name="T65" fmla="*/ 1073 h 2756"/>
              <a:gd name="T66" fmla="*/ 790 w 836"/>
              <a:gd name="T67" fmla="*/ 1087 h 2756"/>
              <a:gd name="T68" fmla="*/ 824 w 836"/>
              <a:gd name="T69" fmla="*/ 1068 h 2756"/>
              <a:gd name="T70" fmla="*/ 836 w 836"/>
              <a:gd name="T71" fmla="*/ 1023 h 2756"/>
              <a:gd name="T72" fmla="*/ 818 w 836"/>
              <a:gd name="T73" fmla="*/ 878 h 2756"/>
              <a:gd name="T74" fmla="*/ 763 w 836"/>
              <a:gd name="T75" fmla="*/ 705 h 2756"/>
              <a:gd name="T76" fmla="*/ 751 w 836"/>
              <a:gd name="T77" fmla="*/ 652 h 2756"/>
              <a:gd name="T78" fmla="*/ 690 w 836"/>
              <a:gd name="T79" fmla="*/ 563 h 2756"/>
              <a:gd name="T80" fmla="*/ 624 w 836"/>
              <a:gd name="T81" fmla="*/ 483 h 2756"/>
              <a:gd name="T82" fmla="*/ 610 w 836"/>
              <a:gd name="T83" fmla="*/ 430 h 2756"/>
              <a:gd name="T84" fmla="*/ 632 w 836"/>
              <a:gd name="T85" fmla="*/ 395 h 2756"/>
              <a:gd name="T86" fmla="*/ 692 w 836"/>
              <a:gd name="T87" fmla="*/ 385 h 2756"/>
              <a:gd name="T88" fmla="*/ 707 w 836"/>
              <a:gd name="T89" fmla="*/ 332 h 2756"/>
              <a:gd name="T90" fmla="*/ 713 w 836"/>
              <a:gd name="T91" fmla="*/ 314 h 2756"/>
              <a:gd name="T92" fmla="*/ 717 w 836"/>
              <a:gd name="T93" fmla="*/ 279 h 2756"/>
              <a:gd name="T94" fmla="*/ 703 w 836"/>
              <a:gd name="T95" fmla="*/ 222 h 2756"/>
              <a:gd name="T96" fmla="*/ 697 w 836"/>
              <a:gd name="T97" fmla="*/ 204 h 2756"/>
              <a:gd name="T98" fmla="*/ 698 w 836"/>
              <a:gd name="T99" fmla="*/ 162 h 2756"/>
              <a:gd name="T100" fmla="*/ 697 w 836"/>
              <a:gd name="T101" fmla="*/ 84 h 2756"/>
              <a:gd name="T102" fmla="*/ 693 w 836"/>
              <a:gd name="T103" fmla="*/ 68 h 2756"/>
              <a:gd name="T104" fmla="*/ 685 w 836"/>
              <a:gd name="T105" fmla="*/ 53 h 2756"/>
              <a:gd name="T106" fmla="*/ 654 w 836"/>
              <a:gd name="T107" fmla="*/ 36 h 2756"/>
              <a:gd name="T108" fmla="*/ 644 w 836"/>
              <a:gd name="T109" fmla="*/ 33 h 2756"/>
              <a:gd name="T110" fmla="*/ 639 w 836"/>
              <a:gd name="T111" fmla="*/ 11 h 2756"/>
              <a:gd name="T112" fmla="*/ 591 w 836"/>
              <a:gd name="T113" fmla="*/ 1 h 2756"/>
              <a:gd name="T114" fmla="*/ 552 w 836"/>
              <a:gd name="T115" fmla="*/ 10 h 2756"/>
              <a:gd name="T116" fmla="*/ 541 w 836"/>
              <a:gd name="T117" fmla="*/ 1 h 2756"/>
              <a:gd name="T118" fmla="*/ 518 w 836"/>
              <a:gd name="T119" fmla="*/ 8 h 2756"/>
              <a:gd name="T120" fmla="*/ 493 w 836"/>
              <a:gd name="T121" fmla="*/ 8 h 2756"/>
              <a:gd name="T122" fmla="*/ 459 w 836"/>
              <a:gd name="T123" fmla="*/ 8 h 2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6" h="2756">
                <a:moveTo>
                  <a:pt x="459" y="8"/>
                </a:moveTo>
                <a:lnTo>
                  <a:pt x="362" y="118"/>
                </a:lnTo>
                <a:lnTo>
                  <a:pt x="378" y="219"/>
                </a:lnTo>
                <a:lnTo>
                  <a:pt x="420" y="317"/>
                </a:lnTo>
                <a:lnTo>
                  <a:pt x="398" y="407"/>
                </a:lnTo>
                <a:lnTo>
                  <a:pt x="362" y="412"/>
                </a:lnTo>
                <a:lnTo>
                  <a:pt x="284" y="498"/>
                </a:lnTo>
                <a:lnTo>
                  <a:pt x="284" y="498"/>
                </a:lnTo>
                <a:lnTo>
                  <a:pt x="255" y="546"/>
                </a:lnTo>
                <a:lnTo>
                  <a:pt x="236" y="583"/>
                </a:lnTo>
                <a:lnTo>
                  <a:pt x="229" y="598"/>
                </a:lnTo>
                <a:lnTo>
                  <a:pt x="227" y="608"/>
                </a:lnTo>
                <a:lnTo>
                  <a:pt x="227" y="608"/>
                </a:lnTo>
                <a:lnTo>
                  <a:pt x="221" y="930"/>
                </a:lnTo>
                <a:lnTo>
                  <a:pt x="191" y="1312"/>
                </a:lnTo>
                <a:lnTo>
                  <a:pt x="141" y="1602"/>
                </a:lnTo>
                <a:lnTo>
                  <a:pt x="211" y="1619"/>
                </a:lnTo>
                <a:lnTo>
                  <a:pt x="249" y="1619"/>
                </a:lnTo>
                <a:lnTo>
                  <a:pt x="294" y="1699"/>
                </a:lnTo>
                <a:lnTo>
                  <a:pt x="294" y="1699"/>
                </a:lnTo>
                <a:lnTo>
                  <a:pt x="310" y="1768"/>
                </a:lnTo>
                <a:lnTo>
                  <a:pt x="322" y="1823"/>
                </a:lnTo>
                <a:lnTo>
                  <a:pt x="327" y="1845"/>
                </a:lnTo>
                <a:lnTo>
                  <a:pt x="328" y="1858"/>
                </a:lnTo>
                <a:lnTo>
                  <a:pt x="328" y="1858"/>
                </a:lnTo>
                <a:lnTo>
                  <a:pt x="325" y="1876"/>
                </a:lnTo>
                <a:lnTo>
                  <a:pt x="320" y="1913"/>
                </a:lnTo>
                <a:lnTo>
                  <a:pt x="300" y="2014"/>
                </a:lnTo>
                <a:lnTo>
                  <a:pt x="272" y="2154"/>
                </a:lnTo>
                <a:lnTo>
                  <a:pt x="269" y="2193"/>
                </a:lnTo>
                <a:lnTo>
                  <a:pt x="108" y="2193"/>
                </a:lnTo>
                <a:lnTo>
                  <a:pt x="108" y="2193"/>
                </a:lnTo>
                <a:lnTo>
                  <a:pt x="96" y="2195"/>
                </a:lnTo>
                <a:lnTo>
                  <a:pt x="85" y="2197"/>
                </a:lnTo>
                <a:lnTo>
                  <a:pt x="75" y="2202"/>
                </a:lnTo>
                <a:lnTo>
                  <a:pt x="65" y="2207"/>
                </a:lnTo>
                <a:lnTo>
                  <a:pt x="56" y="2215"/>
                </a:lnTo>
                <a:lnTo>
                  <a:pt x="48" y="2223"/>
                </a:lnTo>
                <a:lnTo>
                  <a:pt x="43" y="2232"/>
                </a:lnTo>
                <a:lnTo>
                  <a:pt x="38" y="2242"/>
                </a:lnTo>
                <a:lnTo>
                  <a:pt x="38" y="2242"/>
                </a:lnTo>
                <a:lnTo>
                  <a:pt x="30" y="2247"/>
                </a:lnTo>
                <a:lnTo>
                  <a:pt x="23" y="2253"/>
                </a:lnTo>
                <a:lnTo>
                  <a:pt x="17" y="2260"/>
                </a:lnTo>
                <a:lnTo>
                  <a:pt x="10" y="2268"/>
                </a:lnTo>
                <a:lnTo>
                  <a:pt x="7" y="2276"/>
                </a:lnTo>
                <a:lnTo>
                  <a:pt x="3" y="2286"/>
                </a:lnTo>
                <a:lnTo>
                  <a:pt x="0" y="2296"/>
                </a:lnTo>
                <a:lnTo>
                  <a:pt x="0" y="2306"/>
                </a:lnTo>
                <a:lnTo>
                  <a:pt x="0" y="2546"/>
                </a:lnTo>
                <a:lnTo>
                  <a:pt x="0" y="2546"/>
                </a:lnTo>
                <a:lnTo>
                  <a:pt x="2" y="2560"/>
                </a:lnTo>
                <a:lnTo>
                  <a:pt x="5" y="2575"/>
                </a:lnTo>
                <a:lnTo>
                  <a:pt x="13" y="2587"/>
                </a:lnTo>
                <a:lnTo>
                  <a:pt x="22" y="2599"/>
                </a:lnTo>
                <a:lnTo>
                  <a:pt x="32" y="2607"/>
                </a:lnTo>
                <a:lnTo>
                  <a:pt x="45" y="2614"/>
                </a:lnTo>
                <a:lnTo>
                  <a:pt x="58" y="2619"/>
                </a:lnTo>
                <a:lnTo>
                  <a:pt x="73" y="2620"/>
                </a:lnTo>
                <a:lnTo>
                  <a:pt x="241" y="2620"/>
                </a:lnTo>
                <a:lnTo>
                  <a:pt x="244" y="2653"/>
                </a:lnTo>
                <a:lnTo>
                  <a:pt x="260" y="2740"/>
                </a:lnTo>
                <a:lnTo>
                  <a:pt x="260" y="2740"/>
                </a:lnTo>
                <a:lnTo>
                  <a:pt x="309" y="2743"/>
                </a:lnTo>
                <a:lnTo>
                  <a:pt x="418" y="2750"/>
                </a:lnTo>
                <a:lnTo>
                  <a:pt x="539" y="2756"/>
                </a:lnTo>
                <a:lnTo>
                  <a:pt x="589" y="2756"/>
                </a:lnTo>
                <a:lnTo>
                  <a:pt x="622" y="2755"/>
                </a:lnTo>
                <a:lnTo>
                  <a:pt x="622" y="2755"/>
                </a:lnTo>
                <a:lnTo>
                  <a:pt x="634" y="2753"/>
                </a:lnTo>
                <a:lnTo>
                  <a:pt x="644" y="2750"/>
                </a:lnTo>
                <a:lnTo>
                  <a:pt x="654" y="2746"/>
                </a:lnTo>
                <a:lnTo>
                  <a:pt x="662" y="2741"/>
                </a:lnTo>
                <a:lnTo>
                  <a:pt x="677" y="2732"/>
                </a:lnTo>
                <a:lnTo>
                  <a:pt x="688" y="2720"/>
                </a:lnTo>
                <a:lnTo>
                  <a:pt x="697" y="2710"/>
                </a:lnTo>
                <a:lnTo>
                  <a:pt x="700" y="2700"/>
                </a:lnTo>
                <a:lnTo>
                  <a:pt x="702" y="2693"/>
                </a:lnTo>
                <a:lnTo>
                  <a:pt x="702" y="2692"/>
                </a:lnTo>
                <a:lnTo>
                  <a:pt x="702" y="2692"/>
                </a:lnTo>
                <a:lnTo>
                  <a:pt x="702" y="2692"/>
                </a:lnTo>
                <a:lnTo>
                  <a:pt x="677" y="2687"/>
                </a:lnTo>
                <a:lnTo>
                  <a:pt x="635" y="2678"/>
                </a:lnTo>
                <a:lnTo>
                  <a:pt x="615" y="2673"/>
                </a:lnTo>
                <a:lnTo>
                  <a:pt x="599" y="2668"/>
                </a:lnTo>
                <a:lnTo>
                  <a:pt x="591" y="2665"/>
                </a:lnTo>
                <a:lnTo>
                  <a:pt x="589" y="2663"/>
                </a:lnTo>
                <a:lnTo>
                  <a:pt x="592" y="2662"/>
                </a:lnTo>
                <a:lnTo>
                  <a:pt x="592" y="2662"/>
                </a:lnTo>
                <a:lnTo>
                  <a:pt x="600" y="2657"/>
                </a:lnTo>
                <a:lnTo>
                  <a:pt x="610" y="2652"/>
                </a:lnTo>
                <a:lnTo>
                  <a:pt x="630" y="2639"/>
                </a:lnTo>
                <a:lnTo>
                  <a:pt x="645" y="2625"/>
                </a:lnTo>
                <a:lnTo>
                  <a:pt x="650" y="2620"/>
                </a:lnTo>
                <a:lnTo>
                  <a:pt x="652" y="2615"/>
                </a:lnTo>
                <a:lnTo>
                  <a:pt x="652" y="2615"/>
                </a:lnTo>
                <a:lnTo>
                  <a:pt x="649" y="2614"/>
                </a:lnTo>
                <a:lnTo>
                  <a:pt x="642" y="2610"/>
                </a:lnTo>
                <a:lnTo>
                  <a:pt x="617" y="2605"/>
                </a:lnTo>
                <a:lnTo>
                  <a:pt x="617" y="2605"/>
                </a:lnTo>
                <a:lnTo>
                  <a:pt x="625" y="2599"/>
                </a:lnTo>
                <a:lnTo>
                  <a:pt x="632" y="2590"/>
                </a:lnTo>
                <a:lnTo>
                  <a:pt x="637" y="2582"/>
                </a:lnTo>
                <a:lnTo>
                  <a:pt x="642" y="2572"/>
                </a:lnTo>
                <a:lnTo>
                  <a:pt x="642" y="2572"/>
                </a:lnTo>
                <a:lnTo>
                  <a:pt x="650" y="2565"/>
                </a:lnTo>
                <a:lnTo>
                  <a:pt x="657" y="2560"/>
                </a:lnTo>
                <a:lnTo>
                  <a:pt x="663" y="2552"/>
                </a:lnTo>
                <a:lnTo>
                  <a:pt x="670" y="2546"/>
                </a:lnTo>
                <a:lnTo>
                  <a:pt x="673" y="2536"/>
                </a:lnTo>
                <a:lnTo>
                  <a:pt x="677" y="2527"/>
                </a:lnTo>
                <a:lnTo>
                  <a:pt x="680" y="2517"/>
                </a:lnTo>
                <a:lnTo>
                  <a:pt x="680" y="2507"/>
                </a:lnTo>
                <a:lnTo>
                  <a:pt x="680" y="2267"/>
                </a:lnTo>
                <a:lnTo>
                  <a:pt x="680" y="2267"/>
                </a:lnTo>
                <a:lnTo>
                  <a:pt x="678" y="2252"/>
                </a:lnTo>
                <a:lnTo>
                  <a:pt x="675" y="2238"/>
                </a:lnTo>
                <a:lnTo>
                  <a:pt x="668" y="2227"/>
                </a:lnTo>
                <a:lnTo>
                  <a:pt x="659" y="2215"/>
                </a:lnTo>
                <a:lnTo>
                  <a:pt x="649" y="2207"/>
                </a:lnTo>
                <a:lnTo>
                  <a:pt x="635" y="2200"/>
                </a:lnTo>
                <a:lnTo>
                  <a:pt x="622" y="2195"/>
                </a:lnTo>
                <a:lnTo>
                  <a:pt x="607" y="2193"/>
                </a:lnTo>
                <a:lnTo>
                  <a:pt x="514" y="2193"/>
                </a:lnTo>
                <a:lnTo>
                  <a:pt x="539" y="2091"/>
                </a:lnTo>
                <a:lnTo>
                  <a:pt x="539" y="2091"/>
                </a:lnTo>
                <a:lnTo>
                  <a:pt x="557" y="2061"/>
                </a:lnTo>
                <a:lnTo>
                  <a:pt x="594" y="1993"/>
                </a:lnTo>
                <a:lnTo>
                  <a:pt x="614" y="1951"/>
                </a:lnTo>
                <a:lnTo>
                  <a:pt x="632" y="1913"/>
                </a:lnTo>
                <a:lnTo>
                  <a:pt x="644" y="1880"/>
                </a:lnTo>
                <a:lnTo>
                  <a:pt x="647" y="1865"/>
                </a:lnTo>
                <a:lnTo>
                  <a:pt x="649" y="1853"/>
                </a:lnTo>
                <a:lnTo>
                  <a:pt x="649" y="1853"/>
                </a:lnTo>
                <a:lnTo>
                  <a:pt x="650" y="1828"/>
                </a:lnTo>
                <a:lnTo>
                  <a:pt x="654" y="1790"/>
                </a:lnTo>
                <a:lnTo>
                  <a:pt x="665" y="1702"/>
                </a:lnTo>
                <a:lnTo>
                  <a:pt x="682" y="1591"/>
                </a:lnTo>
                <a:lnTo>
                  <a:pt x="682" y="1591"/>
                </a:lnTo>
                <a:lnTo>
                  <a:pt x="690" y="1592"/>
                </a:lnTo>
                <a:lnTo>
                  <a:pt x="698" y="1592"/>
                </a:lnTo>
                <a:lnTo>
                  <a:pt x="707" y="1592"/>
                </a:lnTo>
                <a:lnTo>
                  <a:pt x="717" y="1589"/>
                </a:lnTo>
                <a:lnTo>
                  <a:pt x="725" y="1584"/>
                </a:lnTo>
                <a:lnTo>
                  <a:pt x="728" y="1581"/>
                </a:lnTo>
                <a:lnTo>
                  <a:pt x="731" y="1577"/>
                </a:lnTo>
                <a:lnTo>
                  <a:pt x="733" y="1571"/>
                </a:lnTo>
                <a:lnTo>
                  <a:pt x="735" y="1564"/>
                </a:lnTo>
                <a:lnTo>
                  <a:pt x="735" y="1564"/>
                </a:lnTo>
                <a:lnTo>
                  <a:pt x="735" y="1554"/>
                </a:lnTo>
                <a:lnTo>
                  <a:pt x="733" y="1537"/>
                </a:lnTo>
                <a:lnTo>
                  <a:pt x="727" y="1493"/>
                </a:lnTo>
                <a:lnTo>
                  <a:pt x="707" y="1368"/>
                </a:lnTo>
                <a:lnTo>
                  <a:pt x="675" y="1200"/>
                </a:lnTo>
                <a:lnTo>
                  <a:pt x="645" y="935"/>
                </a:lnTo>
                <a:lnTo>
                  <a:pt x="645" y="935"/>
                </a:lnTo>
                <a:lnTo>
                  <a:pt x="652" y="951"/>
                </a:lnTo>
                <a:lnTo>
                  <a:pt x="670" y="993"/>
                </a:lnTo>
                <a:lnTo>
                  <a:pt x="682" y="1016"/>
                </a:lnTo>
                <a:lnTo>
                  <a:pt x="693" y="1038"/>
                </a:lnTo>
                <a:lnTo>
                  <a:pt x="705" y="1054"/>
                </a:lnTo>
                <a:lnTo>
                  <a:pt x="710" y="1061"/>
                </a:lnTo>
                <a:lnTo>
                  <a:pt x="717" y="1066"/>
                </a:lnTo>
                <a:lnTo>
                  <a:pt x="717" y="1066"/>
                </a:lnTo>
                <a:lnTo>
                  <a:pt x="727" y="1073"/>
                </a:lnTo>
                <a:lnTo>
                  <a:pt x="741" y="1079"/>
                </a:lnTo>
                <a:lnTo>
                  <a:pt x="756" y="1086"/>
                </a:lnTo>
                <a:lnTo>
                  <a:pt x="773" y="1089"/>
                </a:lnTo>
                <a:lnTo>
                  <a:pt x="781" y="1089"/>
                </a:lnTo>
                <a:lnTo>
                  <a:pt x="790" y="1087"/>
                </a:lnTo>
                <a:lnTo>
                  <a:pt x="798" y="1086"/>
                </a:lnTo>
                <a:lnTo>
                  <a:pt x="804" y="1084"/>
                </a:lnTo>
                <a:lnTo>
                  <a:pt x="811" y="1079"/>
                </a:lnTo>
                <a:lnTo>
                  <a:pt x="818" y="1074"/>
                </a:lnTo>
                <a:lnTo>
                  <a:pt x="824" y="1068"/>
                </a:lnTo>
                <a:lnTo>
                  <a:pt x="828" y="1058"/>
                </a:lnTo>
                <a:lnTo>
                  <a:pt x="828" y="1058"/>
                </a:lnTo>
                <a:lnTo>
                  <a:pt x="831" y="1048"/>
                </a:lnTo>
                <a:lnTo>
                  <a:pt x="834" y="1036"/>
                </a:lnTo>
                <a:lnTo>
                  <a:pt x="836" y="1023"/>
                </a:lnTo>
                <a:lnTo>
                  <a:pt x="836" y="1009"/>
                </a:lnTo>
                <a:lnTo>
                  <a:pt x="834" y="981"/>
                </a:lnTo>
                <a:lnTo>
                  <a:pt x="831" y="953"/>
                </a:lnTo>
                <a:lnTo>
                  <a:pt x="823" y="903"/>
                </a:lnTo>
                <a:lnTo>
                  <a:pt x="818" y="878"/>
                </a:lnTo>
                <a:lnTo>
                  <a:pt x="818" y="878"/>
                </a:lnTo>
                <a:lnTo>
                  <a:pt x="814" y="867"/>
                </a:lnTo>
                <a:lnTo>
                  <a:pt x="808" y="843"/>
                </a:lnTo>
                <a:lnTo>
                  <a:pt x="785" y="775"/>
                </a:lnTo>
                <a:lnTo>
                  <a:pt x="763" y="705"/>
                </a:lnTo>
                <a:lnTo>
                  <a:pt x="756" y="679"/>
                </a:lnTo>
                <a:lnTo>
                  <a:pt x="753" y="664"/>
                </a:lnTo>
                <a:lnTo>
                  <a:pt x="753" y="664"/>
                </a:lnTo>
                <a:lnTo>
                  <a:pt x="753" y="659"/>
                </a:lnTo>
                <a:lnTo>
                  <a:pt x="751" y="652"/>
                </a:lnTo>
                <a:lnTo>
                  <a:pt x="743" y="637"/>
                </a:lnTo>
                <a:lnTo>
                  <a:pt x="733" y="621"/>
                </a:lnTo>
                <a:lnTo>
                  <a:pt x="722" y="604"/>
                </a:lnTo>
                <a:lnTo>
                  <a:pt x="700" y="574"/>
                </a:lnTo>
                <a:lnTo>
                  <a:pt x="690" y="563"/>
                </a:lnTo>
                <a:lnTo>
                  <a:pt x="622" y="518"/>
                </a:lnTo>
                <a:lnTo>
                  <a:pt x="622" y="518"/>
                </a:lnTo>
                <a:lnTo>
                  <a:pt x="625" y="500"/>
                </a:lnTo>
                <a:lnTo>
                  <a:pt x="625" y="486"/>
                </a:lnTo>
                <a:lnTo>
                  <a:pt x="624" y="483"/>
                </a:lnTo>
                <a:lnTo>
                  <a:pt x="622" y="480"/>
                </a:lnTo>
                <a:lnTo>
                  <a:pt x="622" y="480"/>
                </a:lnTo>
                <a:lnTo>
                  <a:pt x="595" y="465"/>
                </a:lnTo>
                <a:lnTo>
                  <a:pt x="595" y="465"/>
                </a:lnTo>
                <a:lnTo>
                  <a:pt x="610" y="430"/>
                </a:lnTo>
                <a:lnTo>
                  <a:pt x="622" y="405"/>
                </a:lnTo>
                <a:lnTo>
                  <a:pt x="627" y="398"/>
                </a:lnTo>
                <a:lnTo>
                  <a:pt x="630" y="395"/>
                </a:lnTo>
                <a:lnTo>
                  <a:pt x="632" y="395"/>
                </a:lnTo>
                <a:lnTo>
                  <a:pt x="632" y="395"/>
                </a:lnTo>
                <a:lnTo>
                  <a:pt x="645" y="395"/>
                </a:lnTo>
                <a:lnTo>
                  <a:pt x="665" y="393"/>
                </a:lnTo>
                <a:lnTo>
                  <a:pt x="675" y="392"/>
                </a:lnTo>
                <a:lnTo>
                  <a:pt x="683" y="388"/>
                </a:lnTo>
                <a:lnTo>
                  <a:pt x="692" y="385"/>
                </a:lnTo>
                <a:lnTo>
                  <a:pt x="695" y="380"/>
                </a:lnTo>
                <a:lnTo>
                  <a:pt x="695" y="380"/>
                </a:lnTo>
                <a:lnTo>
                  <a:pt x="703" y="353"/>
                </a:lnTo>
                <a:lnTo>
                  <a:pt x="705" y="340"/>
                </a:lnTo>
                <a:lnTo>
                  <a:pt x="707" y="332"/>
                </a:lnTo>
                <a:lnTo>
                  <a:pt x="707" y="332"/>
                </a:lnTo>
                <a:lnTo>
                  <a:pt x="707" y="325"/>
                </a:lnTo>
                <a:lnTo>
                  <a:pt x="710" y="322"/>
                </a:lnTo>
                <a:lnTo>
                  <a:pt x="713" y="319"/>
                </a:lnTo>
                <a:lnTo>
                  <a:pt x="713" y="314"/>
                </a:lnTo>
                <a:lnTo>
                  <a:pt x="713" y="314"/>
                </a:lnTo>
                <a:lnTo>
                  <a:pt x="712" y="297"/>
                </a:lnTo>
                <a:lnTo>
                  <a:pt x="710" y="282"/>
                </a:lnTo>
                <a:lnTo>
                  <a:pt x="710" y="282"/>
                </a:lnTo>
                <a:lnTo>
                  <a:pt x="717" y="279"/>
                </a:lnTo>
                <a:lnTo>
                  <a:pt x="722" y="274"/>
                </a:lnTo>
                <a:lnTo>
                  <a:pt x="723" y="270"/>
                </a:lnTo>
                <a:lnTo>
                  <a:pt x="723" y="270"/>
                </a:lnTo>
                <a:lnTo>
                  <a:pt x="715" y="249"/>
                </a:lnTo>
                <a:lnTo>
                  <a:pt x="703" y="222"/>
                </a:lnTo>
                <a:lnTo>
                  <a:pt x="703" y="222"/>
                </a:lnTo>
                <a:lnTo>
                  <a:pt x="700" y="217"/>
                </a:lnTo>
                <a:lnTo>
                  <a:pt x="698" y="211"/>
                </a:lnTo>
                <a:lnTo>
                  <a:pt x="697" y="204"/>
                </a:lnTo>
                <a:lnTo>
                  <a:pt x="697" y="204"/>
                </a:lnTo>
                <a:lnTo>
                  <a:pt x="698" y="199"/>
                </a:lnTo>
                <a:lnTo>
                  <a:pt x="700" y="191"/>
                </a:lnTo>
                <a:lnTo>
                  <a:pt x="702" y="181"/>
                </a:lnTo>
                <a:lnTo>
                  <a:pt x="702" y="181"/>
                </a:lnTo>
                <a:lnTo>
                  <a:pt x="698" y="162"/>
                </a:lnTo>
                <a:lnTo>
                  <a:pt x="695" y="138"/>
                </a:lnTo>
                <a:lnTo>
                  <a:pt x="688" y="106"/>
                </a:lnTo>
                <a:lnTo>
                  <a:pt x="688" y="106"/>
                </a:lnTo>
                <a:lnTo>
                  <a:pt x="693" y="94"/>
                </a:lnTo>
                <a:lnTo>
                  <a:pt x="697" y="84"/>
                </a:lnTo>
                <a:lnTo>
                  <a:pt x="697" y="79"/>
                </a:lnTo>
                <a:lnTo>
                  <a:pt x="695" y="76"/>
                </a:lnTo>
                <a:lnTo>
                  <a:pt x="695" y="76"/>
                </a:lnTo>
                <a:lnTo>
                  <a:pt x="693" y="73"/>
                </a:lnTo>
                <a:lnTo>
                  <a:pt x="693" y="68"/>
                </a:lnTo>
                <a:lnTo>
                  <a:pt x="693" y="61"/>
                </a:lnTo>
                <a:lnTo>
                  <a:pt x="693" y="58"/>
                </a:lnTo>
                <a:lnTo>
                  <a:pt x="692" y="55"/>
                </a:lnTo>
                <a:lnTo>
                  <a:pt x="690" y="53"/>
                </a:lnTo>
                <a:lnTo>
                  <a:pt x="685" y="53"/>
                </a:lnTo>
                <a:lnTo>
                  <a:pt x="685" y="53"/>
                </a:lnTo>
                <a:lnTo>
                  <a:pt x="680" y="53"/>
                </a:lnTo>
                <a:lnTo>
                  <a:pt x="675" y="51"/>
                </a:lnTo>
                <a:lnTo>
                  <a:pt x="663" y="43"/>
                </a:lnTo>
                <a:lnTo>
                  <a:pt x="654" y="36"/>
                </a:lnTo>
                <a:lnTo>
                  <a:pt x="650" y="35"/>
                </a:lnTo>
                <a:lnTo>
                  <a:pt x="647" y="35"/>
                </a:lnTo>
                <a:lnTo>
                  <a:pt x="647" y="35"/>
                </a:lnTo>
                <a:lnTo>
                  <a:pt x="645" y="35"/>
                </a:lnTo>
                <a:lnTo>
                  <a:pt x="644" y="33"/>
                </a:lnTo>
                <a:lnTo>
                  <a:pt x="642" y="25"/>
                </a:lnTo>
                <a:lnTo>
                  <a:pt x="642" y="16"/>
                </a:lnTo>
                <a:lnTo>
                  <a:pt x="640" y="13"/>
                </a:lnTo>
                <a:lnTo>
                  <a:pt x="639" y="11"/>
                </a:lnTo>
                <a:lnTo>
                  <a:pt x="639" y="11"/>
                </a:lnTo>
                <a:lnTo>
                  <a:pt x="630" y="10"/>
                </a:lnTo>
                <a:lnTo>
                  <a:pt x="615" y="5"/>
                </a:lnTo>
                <a:lnTo>
                  <a:pt x="599" y="0"/>
                </a:lnTo>
                <a:lnTo>
                  <a:pt x="594" y="0"/>
                </a:lnTo>
                <a:lnTo>
                  <a:pt x="591" y="1"/>
                </a:lnTo>
                <a:lnTo>
                  <a:pt x="591" y="1"/>
                </a:lnTo>
                <a:lnTo>
                  <a:pt x="587" y="3"/>
                </a:lnTo>
                <a:lnTo>
                  <a:pt x="582" y="5"/>
                </a:lnTo>
                <a:lnTo>
                  <a:pt x="569" y="8"/>
                </a:lnTo>
                <a:lnTo>
                  <a:pt x="552" y="10"/>
                </a:lnTo>
                <a:lnTo>
                  <a:pt x="552" y="10"/>
                </a:lnTo>
                <a:lnTo>
                  <a:pt x="552" y="8"/>
                </a:lnTo>
                <a:lnTo>
                  <a:pt x="549" y="3"/>
                </a:lnTo>
                <a:lnTo>
                  <a:pt x="546" y="1"/>
                </a:lnTo>
                <a:lnTo>
                  <a:pt x="541" y="1"/>
                </a:lnTo>
                <a:lnTo>
                  <a:pt x="536" y="1"/>
                </a:lnTo>
                <a:lnTo>
                  <a:pt x="531" y="5"/>
                </a:lnTo>
                <a:lnTo>
                  <a:pt x="531" y="5"/>
                </a:lnTo>
                <a:lnTo>
                  <a:pt x="524" y="8"/>
                </a:lnTo>
                <a:lnTo>
                  <a:pt x="518" y="8"/>
                </a:lnTo>
                <a:lnTo>
                  <a:pt x="508" y="8"/>
                </a:lnTo>
                <a:lnTo>
                  <a:pt x="499" y="6"/>
                </a:lnTo>
                <a:lnTo>
                  <a:pt x="496" y="6"/>
                </a:lnTo>
                <a:lnTo>
                  <a:pt x="493" y="8"/>
                </a:lnTo>
                <a:lnTo>
                  <a:pt x="493" y="8"/>
                </a:lnTo>
                <a:lnTo>
                  <a:pt x="489" y="10"/>
                </a:lnTo>
                <a:lnTo>
                  <a:pt x="484" y="11"/>
                </a:lnTo>
                <a:lnTo>
                  <a:pt x="473" y="11"/>
                </a:lnTo>
                <a:lnTo>
                  <a:pt x="459" y="8"/>
                </a:lnTo>
                <a:lnTo>
                  <a:pt x="459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/>
          <p:cNvSpPr>
            <a:spLocks/>
          </p:cNvSpPr>
          <p:nvPr/>
        </p:nvSpPr>
        <p:spPr bwMode="auto">
          <a:xfrm>
            <a:off x="4715983" y="4647201"/>
            <a:ext cx="657361" cy="1692073"/>
          </a:xfrm>
          <a:custGeom>
            <a:avLst/>
            <a:gdLst>
              <a:gd name="T0" fmla="*/ 345 w 1095"/>
              <a:gd name="T1" fmla="*/ 52 h 2817"/>
              <a:gd name="T2" fmla="*/ 309 w 1095"/>
              <a:gd name="T3" fmla="*/ 135 h 2817"/>
              <a:gd name="T4" fmla="*/ 310 w 1095"/>
              <a:gd name="T5" fmla="*/ 201 h 2817"/>
              <a:gd name="T6" fmla="*/ 299 w 1095"/>
              <a:gd name="T7" fmla="*/ 239 h 2817"/>
              <a:gd name="T8" fmla="*/ 297 w 1095"/>
              <a:gd name="T9" fmla="*/ 349 h 2817"/>
              <a:gd name="T10" fmla="*/ 246 w 1095"/>
              <a:gd name="T11" fmla="*/ 385 h 2817"/>
              <a:gd name="T12" fmla="*/ 130 w 1095"/>
              <a:gd name="T13" fmla="*/ 510 h 2817"/>
              <a:gd name="T14" fmla="*/ 120 w 1095"/>
              <a:gd name="T15" fmla="*/ 583 h 2817"/>
              <a:gd name="T16" fmla="*/ 131 w 1095"/>
              <a:gd name="T17" fmla="*/ 678 h 2817"/>
              <a:gd name="T18" fmla="*/ 111 w 1095"/>
              <a:gd name="T19" fmla="*/ 842 h 2817"/>
              <a:gd name="T20" fmla="*/ 42 w 1095"/>
              <a:gd name="T21" fmla="*/ 975 h 2817"/>
              <a:gd name="T22" fmla="*/ 5 w 1095"/>
              <a:gd name="T23" fmla="*/ 1086 h 2817"/>
              <a:gd name="T24" fmla="*/ 30 w 1095"/>
              <a:gd name="T25" fmla="*/ 1146 h 2817"/>
              <a:gd name="T26" fmla="*/ 20 w 1095"/>
              <a:gd name="T27" fmla="*/ 1247 h 2817"/>
              <a:gd name="T28" fmla="*/ 50 w 1095"/>
              <a:gd name="T29" fmla="*/ 1264 h 2817"/>
              <a:gd name="T30" fmla="*/ 120 w 1095"/>
              <a:gd name="T31" fmla="*/ 1266 h 2817"/>
              <a:gd name="T32" fmla="*/ 123 w 1095"/>
              <a:gd name="T33" fmla="*/ 1388 h 2817"/>
              <a:gd name="T34" fmla="*/ 156 w 1095"/>
              <a:gd name="T35" fmla="*/ 1427 h 2817"/>
              <a:gd name="T36" fmla="*/ 173 w 1095"/>
              <a:gd name="T37" fmla="*/ 1561 h 2817"/>
              <a:gd name="T38" fmla="*/ 236 w 1095"/>
              <a:gd name="T39" fmla="*/ 1611 h 2817"/>
              <a:gd name="T40" fmla="*/ 227 w 1095"/>
              <a:gd name="T41" fmla="*/ 2240 h 2817"/>
              <a:gd name="T42" fmla="*/ 229 w 1095"/>
              <a:gd name="T43" fmla="*/ 2672 h 2817"/>
              <a:gd name="T44" fmla="*/ 211 w 1095"/>
              <a:gd name="T45" fmla="*/ 2730 h 2817"/>
              <a:gd name="T46" fmla="*/ 229 w 1095"/>
              <a:gd name="T47" fmla="*/ 2783 h 2817"/>
              <a:gd name="T48" fmla="*/ 252 w 1095"/>
              <a:gd name="T49" fmla="*/ 2817 h 2817"/>
              <a:gd name="T50" fmla="*/ 367 w 1095"/>
              <a:gd name="T51" fmla="*/ 2807 h 2817"/>
              <a:gd name="T52" fmla="*/ 546 w 1095"/>
              <a:gd name="T53" fmla="*/ 2785 h 2817"/>
              <a:gd name="T54" fmla="*/ 557 w 1095"/>
              <a:gd name="T55" fmla="*/ 2754 h 2817"/>
              <a:gd name="T56" fmla="*/ 486 w 1095"/>
              <a:gd name="T57" fmla="*/ 2687 h 2817"/>
              <a:gd name="T58" fmla="*/ 612 w 1095"/>
              <a:gd name="T59" fmla="*/ 2191 h 2817"/>
              <a:gd name="T60" fmla="*/ 644 w 1095"/>
              <a:gd name="T61" fmla="*/ 2333 h 2817"/>
              <a:gd name="T62" fmla="*/ 642 w 1095"/>
              <a:gd name="T63" fmla="*/ 2543 h 2817"/>
              <a:gd name="T64" fmla="*/ 637 w 1095"/>
              <a:gd name="T65" fmla="*/ 2675 h 2817"/>
              <a:gd name="T66" fmla="*/ 647 w 1095"/>
              <a:gd name="T67" fmla="*/ 2740 h 2817"/>
              <a:gd name="T68" fmla="*/ 662 w 1095"/>
              <a:gd name="T69" fmla="*/ 2785 h 2817"/>
              <a:gd name="T70" fmla="*/ 931 w 1095"/>
              <a:gd name="T71" fmla="*/ 2775 h 2817"/>
              <a:gd name="T72" fmla="*/ 1095 w 1095"/>
              <a:gd name="T73" fmla="*/ 2745 h 2817"/>
              <a:gd name="T74" fmla="*/ 1073 w 1095"/>
              <a:gd name="T75" fmla="*/ 2725 h 2817"/>
              <a:gd name="T76" fmla="*/ 987 w 1095"/>
              <a:gd name="T77" fmla="*/ 2699 h 2817"/>
              <a:gd name="T78" fmla="*/ 939 w 1095"/>
              <a:gd name="T79" fmla="*/ 2667 h 2817"/>
              <a:gd name="T80" fmla="*/ 927 w 1095"/>
              <a:gd name="T81" fmla="*/ 2662 h 2817"/>
              <a:gd name="T82" fmla="*/ 901 w 1095"/>
              <a:gd name="T83" fmla="*/ 2380 h 2817"/>
              <a:gd name="T84" fmla="*/ 851 w 1095"/>
              <a:gd name="T85" fmla="*/ 1682 h 2817"/>
              <a:gd name="T86" fmla="*/ 919 w 1095"/>
              <a:gd name="T87" fmla="*/ 1661 h 2817"/>
              <a:gd name="T88" fmla="*/ 897 w 1095"/>
              <a:gd name="T89" fmla="*/ 1616 h 2817"/>
              <a:gd name="T90" fmla="*/ 785 w 1095"/>
              <a:gd name="T91" fmla="*/ 1388 h 2817"/>
              <a:gd name="T92" fmla="*/ 720 w 1095"/>
              <a:gd name="T93" fmla="*/ 1211 h 2817"/>
              <a:gd name="T94" fmla="*/ 697 w 1095"/>
              <a:gd name="T95" fmla="*/ 1031 h 2817"/>
              <a:gd name="T96" fmla="*/ 720 w 1095"/>
              <a:gd name="T97" fmla="*/ 923 h 2817"/>
              <a:gd name="T98" fmla="*/ 718 w 1095"/>
              <a:gd name="T99" fmla="*/ 598 h 2817"/>
              <a:gd name="T100" fmla="*/ 728 w 1095"/>
              <a:gd name="T101" fmla="*/ 530 h 2817"/>
              <a:gd name="T102" fmla="*/ 690 w 1095"/>
              <a:gd name="T103" fmla="*/ 495 h 2817"/>
              <a:gd name="T104" fmla="*/ 587 w 1095"/>
              <a:gd name="T105" fmla="*/ 399 h 2817"/>
              <a:gd name="T106" fmla="*/ 630 w 1095"/>
              <a:gd name="T107" fmla="*/ 359 h 2817"/>
              <a:gd name="T108" fmla="*/ 645 w 1095"/>
              <a:gd name="T109" fmla="*/ 272 h 2817"/>
              <a:gd name="T110" fmla="*/ 645 w 1095"/>
              <a:gd name="T111" fmla="*/ 65 h 2817"/>
              <a:gd name="T112" fmla="*/ 548 w 1095"/>
              <a:gd name="T113" fmla="*/ 40 h 2817"/>
              <a:gd name="T114" fmla="*/ 465 w 1095"/>
              <a:gd name="T115" fmla="*/ 0 h 2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95" h="2817">
                <a:moveTo>
                  <a:pt x="425" y="22"/>
                </a:moveTo>
                <a:lnTo>
                  <a:pt x="425" y="22"/>
                </a:lnTo>
                <a:lnTo>
                  <a:pt x="385" y="33"/>
                </a:lnTo>
                <a:lnTo>
                  <a:pt x="358" y="43"/>
                </a:lnTo>
                <a:lnTo>
                  <a:pt x="348" y="48"/>
                </a:lnTo>
                <a:lnTo>
                  <a:pt x="345" y="52"/>
                </a:lnTo>
                <a:lnTo>
                  <a:pt x="345" y="52"/>
                </a:lnTo>
                <a:lnTo>
                  <a:pt x="325" y="91"/>
                </a:lnTo>
                <a:lnTo>
                  <a:pt x="314" y="118"/>
                </a:lnTo>
                <a:lnTo>
                  <a:pt x="310" y="128"/>
                </a:lnTo>
                <a:lnTo>
                  <a:pt x="309" y="135"/>
                </a:lnTo>
                <a:lnTo>
                  <a:pt x="309" y="135"/>
                </a:lnTo>
                <a:lnTo>
                  <a:pt x="309" y="141"/>
                </a:lnTo>
                <a:lnTo>
                  <a:pt x="310" y="150"/>
                </a:lnTo>
                <a:lnTo>
                  <a:pt x="312" y="160"/>
                </a:lnTo>
                <a:lnTo>
                  <a:pt x="312" y="171"/>
                </a:lnTo>
                <a:lnTo>
                  <a:pt x="312" y="171"/>
                </a:lnTo>
                <a:lnTo>
                  <a:pt x="310" y="201"/>
                </a:lnTo>
                <a:lnTo>
                  <a:pt x="309" y="214"/>
                </a:lnTo>
                <a:lnTo>
                  <a:pt x="305" y="224"/>
                </a:lnTo>
                <a:lnTo>
                  <a:pt x="305" y="224"/>
                </a:lnTo>
                <a:lnTo>
                  <a:pt x="300" y="229"/>
                </a:lnTo>
                <a:lnTo>
                  <a:pt x="299" y="231"/>
                </a:lnTo>
                <a:lnTo>
                  <a:pt x="299" y="239"/>
                </a:lnTo>
                <a:lnTo>
                  <a:pt x="300" y="258"/>
                </a:lnTo>
                <a:lnTo>
                  <a:pt x="300" y="258"/>
                </a:lnTo>
                <a:lnTo>
                  <a:pt x="304" y="282"/>
                </a:lnTo>
                <a:lnTo>
                  <a:pt x="305" y="306"/>
                </a:lnTo>
                <a:lnTo>
                  <a:pt x="305" y="327"/>
                </a:lnTo>
                <a:lnTo>
                  <a:pt x="297" y="349"/>
                </a:lnTo>
                <a:lnTo>
                  <a:pt x="297" y="349"/>
                </a:lnTo>
                <a:lnTo>
                  <a:pt x="292" y="349"/>
                </a:lnTo>
                <a:lnTo>
                  <a:pt x="285" y="352"/>
                </a:lnTo>
                <a:lnTo>
                  <a:pt x="275" y="359"/>
                </a:lnTo>
                <a:lnTo>
                  <a:pt x="275" y="359"/>
                </a:lnTo>
                <a:lnTo>
                  <a:pt x="246" y="385"/>
                </a:lnTo>
                <a:lnTo>
                  <a:pt x="219" y="409"/>
                </a:lnTo>
                <a:lnTo>
                  <a:pt x="191" y="435"/>
                </a:lnTo>
                <a:lnTo>
                  <a:pt x="163" y="465"/>
                </a:lnTo>
                <a:lnTo>
                  <a:pt x="149" y="480"/>
                </a:lnTo>
                <a:lnTo>
                  <a:pt x="139" y="495"/>
                </a:lnTo>
                <a:lnTo>
                  <a:pt x="130" y="510"/>
                </a:lnTo>
                <a:lnTo>
                  <a:pt x="123" y="523"/>
                </a:lnTo>
                <a:lnTo>
                  <a:pt x="118" y="537"/>
                </a:lnTo>
                <a:lnTo>
                  <a:pt x="116" y="548"/>
                </a:lnTo>
                <a:lnTo>
                  <a:pt x="116" y="548"/>
                </a:lnTo>
                <a:lnTo>
                  <a:pt x="118" y="568"/>
                </a:lnTo>
                <a:lnTo>
                  <a:pt x="120" y="583"/>
                </a:lnTo>
                <a:lnTo>
                  <a:pt x="123" y="606"/>
                </a:lnTo>
                <a:lnTo>
                  <a:pt x="128" y="623"/>
                </a:lnTo>
                <a:lnTo>
                  <a:pt x="130" y="630"/>
                </a:lnTo>
                <a:lnTo>
                  <a:pt x="131" y="638"/>
                </a:lnTo>
                <a:lnTo>
                  <a:pt x="131" y="638"/>
                </a:lnTo>
                <a:lnTo>
                  <a:pt x="131" y="678"/>
                </a:lnTo>
                <a:lnTo>
                  <a:pt x="130" y="709"/>
                </a:lnTo>
                <a:lnTo>
                  <a:pt x="128" y="744"/>
                </a:lnTo>
                <a:lnTo>
                  <a:pt x="125" y="779"/>
                </a:lnTo>
                <a:lnTo>
                  <a:pt x="120" y="814"/>
                </a:lnTo>
                <a:lnTo>
                  <a:pt x="116" y="829"/>
                </a:lnTo>
                <a:lnTo>
                  <a:pt x="111" y="842"/>
                </a:lnTo>
                <a:lnTo>
                  <a:pt x="106" y="854"/>
                </a:lnTo>
                <a:lnTo>
                  <a:pt x="101" y="864"/>
                </a:lnTo>
                <a:lnTo>
                  <a:pt x="101" y="864"/>
                </a:lnTo>
                <a:lnTo>
                  <a:pt x="90" y="884"/>
                </a:lnTo>
                <a:lnTo>
                  <a:pt x="73" y="910"/>
                </a:lnTo>
                <a:lnTo>
                  <a:pt x="42" y="975"/>
                </a:lnTo>
                <a:lnTo>
                  <a:pt x="13" y="1035"/>
                </a:lnTo>
                <a:lnTo>
                  <a:pt x="5" y="1056"/>
                </a:lnTo>
                <a:lnTo>
                  <a:pt x="0" y="1070"/>
                </a:lnTo>
                <a:lnTo>
                  <a:pt x="0" y="1070"/>
                </a:lnTo>
                <a:lnTo>
                  <a:pt x="0" y="1078"/>
                </a:lnTo>
                <a:lnTo>
                  <a:pt x="5" y="1086"/>
                </a:lnTo>
                <a:lnTo>
                  <a:pt x="17" y="1103"/>
                </a:lnTo>
                <a:lnTo>
                  <a:pt x="23" y="1113"/>
                </a:lnTo>
                <a:lnTo>
                  <a:pt x="28" y="1123"/>
                </a:lnTo>
                <a:lnTo>
                  <a:pt x="30" y="1133"/>
                </a:lnTo>
                <a:lnTo>
                  <a:pt x="30" y="1139"/>
                </a:lnTo>
                <a:lnTo>
                  <a:pt x="30" y="1146"/>
                </a:lnTo>
                <a:lnTo>
                  <a:pt x="30" y="1146"/>
                </a:lnTo>
                <a:lnTo>
                  <a:pt x="22" y="1179"/>
                </a:lnTo>
                <a:lnTo>
                  <a:pt x="18" y="1197"/>
                </a:lnTo>
                <a:lnTo>
                  <a:pt x="17" y="1216"/>
                </a:lnTo>
                <a:lnTo>
                  <a:pt x="17" y="1232"/>
                </a:lnTo>
                <a:lnTo>
                  <a:pt x="20" y="1247"/>
                </a:lnTo>
                <a:lnTo>
                  <a:pt x="22" y="1252"/>
                </a:lnTo>
                <a:lnTo>
                  <a:pt x="27" y="1257"/>
                </a:lnTo>
                <a:lnTo>
                  <a:pt x="30" y="1261"/>
                </a:lnTo>
                <a:lnTo>
                  <a:pt x="37" y="1262"/>
                </a:lnTo>
                <a:lnTo>
                  <a:pt x="37" y="1262"/>
                </a:lnTo>
                <a:lnTo>
                  <a:pt x="50" y="1264"/>
                </a:lnTo>
                <a:lnTo>
                  <a:pt x="65" y="1264"/>
                </a:lnTo>
                <a:lnTo>
                  <a:pt x="93" y="1262"/>
                </a:lnTo>
                <a:lnTo>
                  <a:pt x="113" y="1262"/>
                </a:lnTo>
                <a:lnTo>
                  <a:pt x="118" y="1264"/>
                </a:lnTo>
                <a:lnTo>
                  <a:pt x="120" y="1264"/>
                </a:lnTo>
                <a:lnTo>
                  <a:pt x="120" y="1266"/>
                </a:lnTo>
                <a:lnTo>
                  <a:pt x="120" y="1266"/>
                </a:lnTo>
                <a:lnTo>
                  <a:pt x="118" y="1290"/>
                </a:lnTo>
                <a:lnTo>
                  <a:pt x="118" y="1314"/>
                </a:lnTo>
                <a:lnTo>
                  <a:pt x="118" y="1339"/>
                </a:lnTo>
                <a:lnTo>
                  <a:pt x="120" y="1365"/>
                </a:lnTo>
                <a:lnTo>
                  <a:pt x="123" y="1388"/>
                </a:lnTo>
                <a:lnTo>
                  <a:pt x="126" y="1398"/>
                </a:lnTo>
                <a:lnTo>
                  <a:pt x="130" y="1407"/>
                </a:lnTo>
                <a:lnTo>
                  <a:pt x="133" y="1413"/>
                </a:lnTo>
                <a:lnTo>
                  <a:pt x="138" y="1418"/>
                </a:lnTo>
                <a:lnTo>
                  <a:pt x="138" y="1418"/>
                </a:lnTo>
                <a:lnTo>
                  <a:pt x="156" y="1427"/>
                </a:lnTo>
                <a:lnTo>
                  <a:pt x="166" y="1432"/>
                </a:lnTo>
                <a:lnTo>
                  <a:pt x="174" y="1433"/>
                </a:lnTo>
                <a:lnTo>
                  <a:pt x="174" y="1433"/>
                </a:lnTo>
                <a:lnTo>
                  <a:pt x="173" y="1496"/>
                </a:lnTo>
                <a:lnTo>
                  <a:pt x="171" y="1543"/>
                </a:lnTo>
                <a:lnTo>
                  <a:pt x="173" y="1561"/>
                </a:lnTo>
                <a:lnTo>
                  <a:pt x="174" y="1571"/>
                </a:lnTo>
                <a:lnTo>
                  <a:pt x="174" y="1571"/>
                </a:lnTo>
                <a:lnTo>
                  <a:pt x="181" y="1581"/>
                </a:lnTo>
                <a:lnTo>
                  <a:pt x="189" y="1594"/>
                </a:lnTo>
                <a:lnTo>
                  <a:pt x="199" y="1606"/>
                </a:lnTo>
                <a:lnTo>
                  <a:pt x="236" y="1611"/>
                </a:lnTo>
                <a:lnTo>
                  <a:pt x="236" y="1611"/>
                </a:lnTo>
                <a:lnTo>
                  <a:pt x="232" y="1897"/>
                </a:lnTo>
                <a:lnTo>
                  <a:pt x="231" y="2098"/>
                </a:lnTo>
                <a:lnTo>
                  <a:pt x="229" y="2202"/>
                </a:lnTo>
                <a:lnTo>
                  <a:pt x="229" y="2202"/>
                </a:lnTo>
                <a:lnTo>
                  <a:pt x="227" y="2240"/>
                </a:lnTo>
                <a:lnTo>
                  <a:pt x="229" y="2302"/>
                </a:lnTo>
                <a:lnTo>
                  <a:pt x="232" y="2396"/>
                </a:lnTo>
                <a:lnTo>
                  <a:pt x="232" y="2396"/>
                </a:lnTo>
                <a:lnTo>
                  <a:pt x="232" y="2448"/>
                </a:lnTo>
                <a:lnTo>
                  <a:pt x="231" y="2543"/>
                </a:lnTo>
                <a:lnTo>
                  <a:pt x="229" y="2672"/>
                </a:lnTo>
                <a:lnTo>
                  <a:pt x="229" y="2672"/>
                </a:lnTo>
                <a:lnTo>
                  <a:pt x="216" y="2700"/>
                </a:lnTo>
                <a:lnTo>
                  <a:pt x="209" y="2719"/>
                </a:lnTo>
                <a:lnTo>
                  <a:pt x="209" y="2727"/>
                </a:lnTo>
                <a:lnTo>
                  <a:pt x="209" y="2729"/>
                </a:lnTo>
                <a:lnTo>
                  <a:pt x="211" y="2730"/>
                </a:lnTo>
                <a:lnTo>
                  <a:pt x="211" y="2730"/>
                </a:lnTo>
                <a:lnTo>
                  <a:pt x="217" y="2737"/>
                </a:lnTo>
                <a:lnTo>
                  <a:pt x="224" y="2744"/>
                </a:lnTo>
                <a:lnTo>
                  <a:pt x="232" y="2754"/>
                </a:lnTo>
                <a:lnTo>
                  <a:pt x="232" y="2754"/>
                </a:lnTo>
                <a:lnTo>
                  <a:pt x="229" y="2783"/>
                </a:lnTo>
                <a:lnTo>
                  <a:pt x="229" y="2803"/>
                </a:lnTo>
                <a:lnTo>
                  <a:pt x="229" y="2812"/>
                </a:lnTo>
                <a:lnTo>
                  <a:pt x="231" y="2813"/>
                </a:lnTo>
                <a:lnTo>
                  <a:pt x="232" y="2815"/>
                </a:lnTo>
                <a:lnTo>
                  <a:pt x="232" y="2815"/>
                </a:lnTo>
                <a:lnTo>
                  <a:pt x="252" y="2817"/>
                </a:lnTo>
                <a:lnTo>
                  <a:pt x="290" y="2817"/>
                </a:lnTo>
                <a:lnTo>
                  <a:pt x="330" y="2815"/>
                </a:lnTo>
                <a:lnTo>
                  <a:pt x="345" y="2813"/>
                </a:lnTo>
                <a:lnTo>
                  <a:pt x="355" y="2810"/>
                </a:lnTo>
                <a:lnTo>
                  <a:pt x="355" y="2810"/>
                </a:lnTo>
                <a:lnTo>
                  <a:pt x="367" y="2807"/>
                </a:lnTo>
                <a:lnTo>
                  <a:pt x="388" y="2803"/>
                </a:lnTo>
                <a:lnTo>
                  <a:pt x="446" y="2797"/>
                </a:lnTo>
                <a:lnTo>
                  <a:pt x="536" y="2788"/>
                </a:lnTo>
                <a:lnTo>
                  <a:pt x="536" y="2788"/>
                </a:lnTo>
                <a:lnTo>
                  <a:pt x="541" y="2787"/>
                </a:lnTo>
                <a:lnTo>
                  <a:pt x="546" y="2785"/>
                </a:lnTo>
                <a:lnTo>
                  <a:pt x="551" y="2780"/>
                </a:lnTo>
                <a:lnTo>
                  <a:pt x="556" y="2775"/>
                </a:lnTo>
                <a:lnTo>
                  <a:pt x="559" y="2768"/>
                </a:lnTo>
                <a:lnTo>
                  <a:pt x="561" y="2764"/>
                </a:lnTo>
                <a:lnTo>
                  <a:pt x="561" y="2757"/>
                </a:lnTo>
                <a:lnTo>
                  <a:pt x="557" y="2754"/>
                </a:lnTo>
                <a:lnTo>
                  <a:pt x="557" y="2754"/>
                </a:lnTo>
                <a:lnTo>
                  <a:pt x="552" y="2747"/>
                </a:lnTo>
                <a:lnTo>
                  <a:pt x="543" y="2740"/>
                </a:lnTo>
                <a:lnTo>
                  <a:pt x="516" y="2725"/>
                </a:lnTo>
                <a:lnTo>
                  <a:pt x="478" y="2705"/>
                </a:lnTo>
                <a:lnTo>
                  <a:pt x="486" y="2687"/>
                </a:lnTo>
                <a:lnTo>
                  <a:pt x="468" y="2659"/>
                </a:lnTo>
                <a:lnTo>
                  <a:pt x="468" y="2430"/>
                </a:lnTo>
                <a:lnTo>
                  <a:pt x="551" y="1988"/>
                </a:lnTo>
                <a:lnTo>
                  <a:pt x="551" y="1988"/>
                </a:lnTo>
                <a:lnTo>
                  <a:pt x="587" y="2108"/>
                </a:lnTo>
                <a:lnTo>
                  <a:pt x="612" y="2191"/>
                </a:lnTo>
                <a:lnTo>
                  <a:pt x="620" y="2219"/>
                </a:lnTo>
                <a:lnTo>
                  <a:pt x="624" y="2230"/>
                </a:lnTo>
                <a:lnTo>
                  <a:pt x="624" y="2230"/>
                </a:lnTo>
                <a:lnTo>
                  <a:pt x="627" y="2250"/>
                </a:lnTo>
                <a:lnTo>
                  <a:pt x="635" y="2290"/>
                </a:lnTo>
                <a:lnTo>
                  <a:pt x="644" y="2333"/>
                </a:lnTo>
                <a:lnTo>
                  <a:pt x="645" y="2353"/>
                </a:lnTo>
                <a:lnTo>
                  <a:pt x="645" y="2368"/>
                </a:lnTo>
                <a:lnTo>
                  <a:pt x="645" y="2368"/>
                </a:lnTo>
                <a:lnTo>
                  <a:pt x="644" y="2413"/>
                </a:lnTo>
                <a:lnTo>
                  <a:pt x="642" y="2480"/>
                </a:lnTo>
                <a:lnTo>
                  <a:pt x="642" y="2543"/>
                </a:lnTo>
                <a:lnTo>
                  <a:pt x="642" y="2579"/>
                </a:lnTo>
                <a:lnTo>
                  <a:pt x="642" y="2579"/>
                </a:lnTo>
                <a:lnTo>
                  <a:pt x="639" y="2629"/>
                </a:lnTo>
                <a:lnTo>
                  <a:pt x="637" y="2669"/>
                </a:lnTo>
                <a:lnTo>
                  <a:pt x="637" y="2669"/>
                </a:lnTo>
                <a:lnTo>
                  <a:pt x="637" y="2675"/>
                </a:lnTo>
                <a:lnTo>
                  <a:pt x="637" y="2684"/>
                </a:lnTo>
                <a:lnTo>
                  <a:pt x="634" y="2695"/>
                </a:lnTo>
                <a:lnTo>
                  <a:pt x="652" y="2705"/>
                </a:lnTo>
                <a:lnTo>
                  <a:pt x="652" y="2705"/>
                </a:lnTo>
                <a:lnTo>
                  <a:pt x="650" y="2715"/>
                </a:lnTo>
                <a:lnTo>
                  <a:pt x="647" y="2740"/>
                </a:lnTo>
                <a:lnTo>
                  <a:pt x="645" y="2765"/>
                </a:lnTo>
                <a:lnTo>
                  <a:pt x="645" y="2775"/>
                </a:lnTo>
                <a:lnTo>
                  <a:pt x="649" y="2782"/>
                </a:lnTo>
                <a:lnTo>
                  <a:pt x="649" y="2782"/>
                </a:lnTo>
                <a:lnTo>
                  <a:pt x="654" y="2783"/>
                </a:lnTo>
                <a:lnTo>
                  <a:pt x="662" y="2785"/>
                </a:lnTo>
                <a:lnTo>
                  <a:pt x="692" y="2785"/>
                </a:lnTo>
                <a:lnTo>
                  <a:pt x="778" y="2783"/>
                </a:lnTo>
                <a:lnTo>
                  <a:pt x="861" y="2780"/>
                </a:lnTo>
                <a:lnTo>
                  <a:pt x="899" y="2778"/>
                </a:lnTo>
                <a:lnTo>
                  <a:pt x="899" y="2778"/>
                </a:lnTo>
                <a:lnTo>
                  <a:pt x="931" y="2775"/>
                </a:lnTo>
                <a:lnTo>
                  <a:pt x="1002" y="2768"/>
                </a:lnTo>
                <a:lnTo>
                  <a:pt x="1038" y="2764"/>
                </a:lnTo>
                <a:lnTo>
                  <a:pt x="1070" y="2757"/>
                </a:lnTo>
                <a:lnTo>
                  <a:pt x="1082" y="2754"/>
                </a:lnTo>
                <a:lnTo>
                  <a:pt x="1090" y="2750"/>
                </a:lnTo>
                <a:lnTo>
                  <a:pt x="1095" y="2745"/>
                </a:lnTo>
                <a:lnTo>
                  <a:pt x="1095" y="2744"/>
                </a:lnTo>
                <a:lnTo>
                  <a:pt x="1095" y="2742"/>
                </a:lnTo>
                <a:lnTo>
                  <a:pt x="1095" y="2742"/>
                </a:lnTo>
                <a:lnTo>
                  <a:pt x="1088" y="2735"/>
                </a:lnTo>
                <a:lnTo>
                  <a:pt x="1082" y="2729"/>
                </a:lnTo>
                <a:lnTo>
                  <a:pt x="1073" y="2725"/>
                </a:lnTo>
                <a:lnTo>
                  <a:pt x="1067" y="2722"/>
                </a:lnTo>
                <a:lnTo>
                  <a:pt x="1052" y="2719"/>
                </a:lnTo>
                <a:lnTo>
                  <a:pt x="1043" y="2717"/>
                </a:lnTo>
                <a:lnTo>
                  <a:pt x="1043" y="2717"/>
                </a:lnTo>
                <a:lnTo>
                  <a:pt x="1025" y="2710"/>
                </a:lnTo>
                <a:lnTo>
                  <a:pt x="987" y="2699"/>
                </a:lnTo>
                <a:lnTo>
                  <a:pt x="969" y="2690"/>
                </a:lnTo>
                <a:lnTo>
                  <a:pt x="952" y="2682"/>
                </a:lnTo>
                <a:lnTo>
                  <a:pt x="941" y="2674"/>
                </a:lnTo>
                <a:lnTo>
                  <a:pt x="939" y="2671"/>
                </a:lnTo>
                <a:lnTo>
                  <a:pt x="939" y="2667"/>
                </a:lnTo>
                <a:lnTo>
                  <a:pt x="939" y="2667"/>
                </a:lnTo>
                <a:lnTo>
                  <a:pt x="939" y="2662"/>
                </a:lnTo>
                <a:lnTo>
                  <a:pt x="939" y="2659"/>
                </a:lnTo>
                <a:lnTo>
                  <a:pt x="937" y="2657"/>
                </a:lnTo>
                <a:lnTo>
                  <a:pt x="936" y="2659"/>
                </a:lnTo>
                <a:lnTo>
                  <a:pt x="931" y="2661"/>
                </a:lnTo>
                <a:lnTo>
                  <a:pt x="927" y="2662"/>
                </a:lnTo>
                <a:lnTo>
                  <a:pt x="909" y="2586"/>
                </a:lnTo>
                <a:lnTo>
                  <a:pt x="909" y="2586"/>
                </a:lnTo>
                <a:lnTo>
                  <a:pt x="907" y="2541"/>
                </a:lnTo>
                <a:lnTo>
                  <a:pt x="902" y="2481"/>
                </a:lnTo>
                <a:lnTo>
                  <a:pt x="902" y="2481"/>
                </a:lnTo>
                <a:lnTo>
                  <a:pt x="901" y="2380"/>
                </a:lnTo>
                <a:lnTo>
                  <a:pt x="897" y="2174"/>
                </a:lnTo>
                <a:lnTo>
                  <a:pt x="896" y="1882"/>
                </a:lnTo>
                <a:lnTo>
                  <a:pt x="856" y="1755"/>
                </a:lnTo>
                <a:lnTo>
                  <a:pt x="838" y="1682"/>
                </a:lnTo>
                <a:lnTo>
                  <a:pt x="838" y="1682"/>
                </a:lnTo>
                <a:lnTo>
                  <a:pt x="851" y="1682"/>
                </a:lnTo>
                <a:lnTo>
                  <a:pt x="879" y="1679"/>
                </a:lnTo>
                <a:lnTo>
                  <a:pt x="894" y="1676"/>
                </a:lnTo>
                <a:lnTo>
                  <a:pt x="907" y="1671"/>
                </a:lnTo>
                <a:lnTo>
                  <a:pt x="912" y="1669"/>
                </a:lnTo>
                <a:lnTo>
                  <a:pt x="917" y="1666"/>
                </a:lnTo>
                <a:lnTo>
                  <a:pt x="919" y="1661"/>
                </a:lnTo>
                <a:lnTo>
                  <a:pt x="921" y="1657"/>
                </a:lnTo>
                <a:lnTo>
                  <a:pt x="921" y="1657"/>
                </a:lnTo>
                <a:lnTo>
                  <a:pt x="919" y="1653"/>
                </a:lnTo>
                <a:lnTo>
                  <a:pt x="917" y="1646"/>
                </a:lnTo>
                <a:lnTo>
                  <a:pt x="909" y="1633"/>
                </a:lnTo>
                <a:lnTo>
                  <a:pt x="897" y="1616"/>
                </a:lnTo>
                <a:lnTo>
                  <a:pt x="884" y="1599"/>
                </a:lnTo>
                <a:lnTo>
                  <a:pt x="859" y="1571"/>
                </a:lnTo>
                <a:lnTo>
                  <a:pt x="848" y="1560"/>
                </a:lnTo>
                <a:lnTo>
                  <a:pt x="848" y="1560"/>
                </a:lnTo>
                <a:lnTo>
                  <a:pt x="815" y="1467"/>
                </a:lnTo>
                <a:lnTo>
                  <a:pt x="785" y="1388"/>
                </a:lnTo>
                <a:lnTo>
                  <a:pt x="770" y="1352"/>
                </a:lnTo>
                <a:lnTo>
                  <a:pt x="758" y="1324"/>
                </a:lnTo>
                <a:lnTo>
                  <a:pt x="758" y="1324"/>
                </a:lnTo>
                <a:lnTo>
                  <a:pt x="745" y="1294"/>
                </a:lnTo>
                <a:lnTo>
                  <a:pt x="732" y="1256"/>
                </a:lnTo>
                <a:lnTo>
                  <a:pt x="720" y="1211"/>
                </a:lnTo>
                <a:lnTo>
                  <a:pt x="708" y="1166"/>
                </a:lnTo>
                <a:lnTo>
                  <a:pt x="688" y="1088"/>
                </a:lnTo>
                <a:lnTo>
                  <a:pt x="682" y="1055"/>
                </a:lnTo>
                <a:lnTo>
                  <a:pt x="682" y="1055"/>
                </a:lnTo>
                <a:lnTo>
                  <a:pt x="685" y="1050"/>
                </a:lnTo>
                <a:lnTo>
                  <a:pt x="697" y="1031"/>
                </a:lnTo>
                <a:lnTo>
                  <a:pt x="702" y="1018"/>
                </a:lnTo>
                <a:lnTo>
                  <a:pt x="708" y="1002"/>
                </a:lnTo>
                <a:lnTo>
                  <a:pt x="713" y="982"/>
                </a:lnTo>
                <a:lnTo>
                  <a:pt x="718" y="958"/>
                </a:lnTo>
                <a:lnTo>
                  <a:pt x="718" y="958"/>
                </a:lnTo>
                <a:lnTo>
                  <a:pt x="720" y="923"/>
                </a:lnTo>
                <a:lnTo>
                  <a:pt x="720" y="874"/>
                </a:lnTo>
                <a:lnTo>
                  <a:pt x="720" y="756"/>
                </a:lnTo>
                <a:lnTo>
                  <a:pt x="717" y="648"/>
                </a:lnTo>
                <a:lnTo>
                  <a:pt x="717" y="613"/>
                </a:lnTo>
                <a:lnTo>
                  <a:pt x="718" y="598"/>
                </a:lnTo>
                <a:lnTo>
                  <a:pt x="718" y="598"/>
                </a:lnTo>
                <a:lnTo>
                  <a:pt x="723" y="586"/>
                </a:lnTo>
                <a:lnTo>
                  <a:pt x="727" y="578"/>
                </a:lnTo>
                <a:lnTo>
                  <a:pt x="730" y="566"/>
                </a:lnTo>
                <a:lnTo>
                  <a:pt x="732" y="553"/>
                </a:lnTo>
                <a:lnTo>
                  <a:pt x="732" y="542"/>
                </a:lnTo>
                <a:lnTo>
                  <a:pt x="728" y="530"/>
                </a:lnTo>
                <a:lnTo>
                  <a:pt x="725" y="523"/>
                </a:lnTo>
                <a:lnTo>
                  <a:pt x="722" y="518"/>
                </a:lnTo>
                <a:lnTo>
                  <a:pt x="722" y="518"/>
                </a:lnTo>
                <a:lnTo>
                  <a:pt x="712" y="510"/>
                </a:lnTo>
                <a:lnTo>
                  <a:pt x="703" y="503"/>
                </a:lnTo>
                <a:lnTo>
                  <a:pt x="690" y="495"/>
                </a:lnTo>
                <a:lnTo>
                  <a:pt x="682" y="490"/>
                </a:lnTo>
                <a:lnTo>
                  <a:pt x="679" y="490"/>
                </a:lnTo>
                <a:lnTo>
                  <a:pt x="667" y="454"/>
                </a:lnTo>
                <a:lnTo>
                  <a:pt x="620" y="425"/>
                </a:lnTo>
                <a:lnTo>
                  <a:pt x="587" y="399"/>
                </a:lnTo>
                <a:lnTo>
                  <a:pt x="587" y="399"/>
                </a:lnTo>
                <a:lnTo>
                  <a:pt x="592" y="397"/>
                </a:lnTo>
                <a:lnTo>
                  <a:pt x="604" y="389"/>
                </a:lnTo>
                <a:lnTo>
                  <a:pt x="611" y="384"/>
                </a:lnTo>
                <a:lnTo>
                  <a:pt x="619" y="377"/>
                </a:lnTo>
                <a:lnTo>
                  <a:pt x="625" y="369"/>
                </a:lnTo>
                <a:lnTo>
                  <a:pt x="630" y="359"/>
                </a:lnTo>
                <a:lnTo>
                  <a:pt x="630" y="359"/>
                </a:lnTo>
                <a:lnTo>
                  <a:pt x="635" y="347"/>
                </a:lnTo>
                <a:lnTo>
                  <a:pt x="639" y="334"/>
                </a:lnTo>
                <a:lnTo>
                  <a:pt x="642" y="306"/>
                </a:lnTo>
                <a:lnTo>
                  <a:pt x="645" y="282"/>
                </a:lnTo>
                <a:lnTo>
                  <a:pt x="645" y="272"/>
                </a:lnTo>
                <a:lnTo>
                  <a:pt x="649" y="236"/>
                </a:lnTo>
                <a:lnTo>
                  <a:pt x="642" y="141"/>
                </a:lnTo>
                <a:lnTo>
                  <a:pt x="642" y="141"/>
                </a:lnTo>
                <a:lnTo>
                  <a:pt x="625" y="123"/>
                </a:lnTo>
                <a:lnTo>
                  <a:pt x="591" y="83"/>
                </a:lnTo>
                <a:lnTo>
                  <a:pt x="645" y="65"/>
                </a:lnTo>
                <a:lnTo>
                  <a:pt x="581" y="55"/>
                </a:lnTo>
                <a:lnTo>
                  <a:pt x="594" y="33"/>
                </a:lnTo>
                <a:lnTo>
                  <a:pt x="551" y="42"/>
                </a:lnTo>
                <a:lnTo>
                  <a:pt x="551" y="42"/>
                </a:lnTo>
                <a:lnTo>
                  <a:pt x="548" y="40"/>
                </a:lnTo>
                <a:lnTo>
                  <a:pt x="548" y="40"/>
                </a:lnTo>
                <a:lnTo>
                  <a:pt x="534" y="35"/>
                </a:lnTo>
                <a:lnTo>
                  <a:pt x="544" y="12"/>
                </a:lnTo>
                <a:lnTo>
                  <a:pt x="506" y="30"/>
                </a:lnTo>
                <a:lnTo>
                  <a:pt x="506" y="30"/>
                </a:lnTo>
                <a:lnTo>
                  <a:pt x="468" y="25"/>
                </a:lnTo>
                <a:lnTo>
                  <a:pt x="465" y="0"/>
                </a:lnTo>
                <a:lnTo>
                  <a:pt x="431" y="22"/>
                </a:lnTo>
                <a:lnTo>
                  <a:pt x="425" y="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8358419" y="2708919"/>
            <a:ext cx="693497" cy="1730789"/>
          </a:xfrm>
          <a:custGeom>
            <a:avLst/>
            <a:gdLst>
              <a:gd name="T0" fmla="*/ 520 w 1174"/>
              <a:gd name="T1" fmla="*/ 115 h 2929"/>
              <a:gd name="T2" fmla="*/ 504 w 1174"/>
              <a:gd name="T3" fmla="*/ 214 h 2929"/>
              <a:gd name="T4" fmla="*/ 520 w 1174"/>
              <a:gd name="T5" fmla="*/ 349 h 2929"/>
              <a:gd name="T6" fmla="*/ 325 w 1174"/>
              <a:gd name="T7" fmla="*/ 488 h 2929"/>
              <a:gd name="T8" fmla="*/ 200 w 1174"/>
              <a:gd name="T9" fmla="*/ 890 h 2929"/>
              <a:gd name="T10" fmla="*/ 154 w 1174"/>
              <a:gd name="T11" fmla="*/ 1141 h 2929"/>
              <a:gd name="T12" fmla="*/ 127 w 1174"/>
              <a:gd name="T13" fmla="*/ 1162 h 2929"/>
              <a:gd name="T14" fmla="*/ 129 w 1174"/>
              <a:gd name="T15" fmla="*/ 1275 h 2929"/>
              <a:gd name="T16" fmla="*/ 137 w 1174"/>
              <a:gd name="T17" fmla="*/ 1458 h 2929"/>
              <a:gd name="T18" fmla="*/ 147 w 1174"/>
              <a:gd name="T19" fmla="*/ 1654 h 2929"/>
              <a:gd name="T20" fmla="*/ 77 w 1174"/>
              <a:gd name="T21" fmla="*/ 1769 h 2929"/>
              <a:gd name="T22" fmla="*/ 24 w 1174"/>
              <a:gd name="T23" fmla="*/ 1975 h 2929"/>
              <a:gd name="T24" fmla="*/ 8 w 1174"/>
              <a:gd name="T25" fmla="*/ 2074 h 2929"/>
              <a:gd name="T26" fmla="*/ 3 w 1174"/>
              <a:gd name="T27" fmla="*/ 2262 h 2929"/>
              <a:gd name="T28" fmla="*/ 54 w 1174"/>
              <a:gd name="T29" fmla="*/ 2308 h 2929"/>
              <a:gd name="T30" fmla="*/ 142 w 1174"/>
              <a:gd name="T31" fmla="*/ 2325 h 2929"/>
              <a:gd name="T32" fmla="*/ 225 w 1174"/>
              <a:gd name="T33" fmla="*/ 2287 h 2929"/>
              <a:gd name="T34" fmla="*/ 228 w 1174"/>
              <a:gd name="T35" fmla="*/ 1672 h 2929"/>
              <a:gd name="T36" fmla="*/ 225 w 1174"/>
              <a:gd name="T37" fmla="*/ 1556 h 2929"/>
              <a:gd name="T38" fmla="*/ 227 w 1174"/>
              <a:gd name="T39" fmla="*/ 1458 h 2929"/>
              <a:gd name="T40" fmla="*/ 255 w 1174"/>
              <a:gd name="T41" fmla="*/ 1325 h 2929"/>
              <a:gd name="T42" fmla="*/ 260 w 1174"/>
              <a:gd name="T43" fmla="*/ 1493 h 2929"/>
              <a:gd name="T44" fmla="*/ 268 w 1174"/>
              <a:gd name="T45" fmla="*/ 1862 h 2929"/>
              <a:gd name="T46" fmla="*/ 291 w 1174"/>
              <a:gd name="T47" fmla="*/ 2602 h 2929"/>
              <a:gd name="T48" fmla="*/ 338 w 1174"/>
              <a:gd name="T49" fmla="*/ 2780 h 2929"/>
              <a:gd name="T50" fmla="*/ 301 w 1174"/>
              <a:gd name="T51" fmla="*/ 2905 h 2929"/>
              <a:gd name="T52" fmla="*/ 459 w 1174"/>
              <a:gd name="T53" fmla="*/ 2926 h 2929"/>
              <a:gd name="T54" fmla="*/ 474 w 1174"/>
              <a:gd name="T55" fmla="*/ 2803 h 2929"/>
              <a:gd name="T56" fmla="*/ 505 w 1174"/>
              <a:gd name="T57" fmla="*/ 2670 h 2929"/>
              <a:gd name="T58" fmla="*/ 481 w 1174"/>
              <a:gd name="T59" fmla="*/ 2151 h 2929"/>
              <a:gd name="T60" fmla="*/ 514 w 1174"/>
              <a:gd name="T61" fmla="*/ 1896 h 2929"/>
              <a:gd name="T62" fmla="*/ 557 w 1174"/>
              <a:gd name="T63" fmla="*/ 1981 h 2929"/>
              <a:gd name="T64" fmla="*/ 572 w 1174"/>
              <a:gd name="T65" fmla="*/ 2197 h 2929"/>
              <a:gd name="T66" fmla="*/ 558 w 1174"/>
              <a:gd name="T67" fmla="*/ 2549 h 2929"/>
              <a:gd name="T68" fmla="*/ 572 w 1174"/>
              <a:gd name="T69" fmla="*/ 2699 h 2929"/>
              <a:gd name="T70" fmla="*/ 686 w 1174"/>
              <a:gd name="T71" fmla="*/ 2617 h 2929"/>
              <a:gd name="T72" fmla="*/ 741 w 1174"/>
              <a:gd name="T73" fmla="*/ 2494 h 2929"/>
              <a:gd name="T74" fmla="*/ 769 w 1174"/>
              <a:gd name="T75" fmla="*/ 2182 h 2929"/>
              <a:gd name="T76" fmla="*/ 787 w 1174"/>
              <a:gd name="T77" fmla="*/ 1948 h 2929"/>
              <a:gd name="T78" fmla="*/ 840 w 1174"/>
              <a:gd name="T79" fmla="*/ 1536 h 2929"/>
              <a:gd name="T80" fmla="*/ 835 w 1174"/>
              <a:gd name="T81" fmla="*/ 1280 h 2929"/>
              <a:gd name="T82" fmla="*/ 869 w 1174"/>
              <a:gd name="T83" fmla="*/ 1201 h 2929"/>
              <a:gd name="T84" fmla="*/ 844 w 1174"/>
              <a:gd name="T85" fmla="*/ 930 h 2929"/>
              <a:gd name="T86" fmla="*/ 928 w 1174"/>
              <a:gd name="T87" fmla="*/ 1189 h 2929"/>
              <a:gd name="T88" fmla="*/ 917 w 1174"/>
              <a:gd name="T89" fmla="*/ 1242 h 2929"/>
              <a:gd name="T90" fmla="*/ 1015 w 1174"/>
              <a:gd name="T91" fmla="*/ 1325 h 2929"/>
              <a:gd name="T92" fmla="*/ 1056 w 1174"/>
              <a:gd name="T93" fmla="*/ 1613 h 2929"/>
              <a:gd name="T94" fmla="*/ 1010 w 1174"/>
              <a:gd name="T95" fmla="*/ 1701 h 2929"/>
              <a:gd name="T96" fmla="*/ 1005 w 1174"/>
              <a:gd name="T97" fmla="*/ 1750 h 2929"/>
              <a:gd name="T98" fmla="*/ 1023 w 1174"/>
              <a:gd name="T99" fmla="*/ 1789 h 2929"/>
              <a:gd name="T100" fmla="*/ 1137 w 1174"/>
              <a:gd name="T101" fmla="*/ 1720 h 2929"/>
              <a:gd name="T102" fmla="*/ 1141 w 1174"/>
              <a:gd name="T103" fmla="*/ 1427 h 2929"/>
              <a:gd name="T104" fmla="*/ 1149 w 1174"/>
              <a:gd name="T105" fmla="*/ 1270 h 2929"/>
              <a:gd name="T106" fmla="*/ 1152 w 1174"/>
              <a:gd name="T107" fmla="*/ 1201 h 2929"/>
              <a:gd name="T108" fmla="*/ 1094 w 1174"/>
              <a:gd name="T109" fmla="*/ 1134 h 2929"/>
              <a:gd name="T110" fmla="*/ 1041 w 1174"/>
              <a:gd name="T111" fmla="*/ 882 h 2929"/>
              <a:gd name="T112" fmla="*/ 892 w 1174"/>
              <a:gd name="T113" fmla="*/ 530 h 2929"/>
              <a:gd name="T114" fmla="*/ 738 w 1174"/>
              <a:gd name="T115" fmla="*/ 354 h 2929"/>
              <a:gd name="T116" fmla="*/ 784 w 1174"/>
              <a:gd name="T117" fmla="*/ 271 h 2929"/>
              <a:gd name="T118" fmla="*/ 796 w 1174"/>
              <a:gd name="T119" fmla="*/ 174 h 2929"/>
              <a:gd name="T120" fmla="*/ 781 w 1174"/>
              <a:gd name="T121" fmla="*/ 58 h 2929"/>
              <a:gd name="T122" fmla="*/ 716 w 1174"/>
              <a:gd name="T123" fmla="*/ 7 h 2929"/>
              <a:gd name="T124" fmla="*/ 643 w 1174"/>
              <a:gd name="T125" fmla="*/ 3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4" h="2929">
                <a:moveTo>
                  <a:pt x="613" y="15"/>
                </a:moveTo>
                <a:lnTo>
                  <a:pt x="613" y="15"/>
                </a:lnTo>
                <a:lnTo>
                  <a:pt x="605" y="17"/>
                </a:lnTo>
                <a:lnTo>
                  <a:pt x="585" y="23"/>
                </a:lnTo>
                <a:lnTo>
                  <a:pt x="575" y="28"/>
                </a:lnTo>
                <a:lnTo>
                  <a:pt x="563" y="35"/>
                </a:lnTo>
                <a:lnTo>
                  <a:pt x="554" y="40"/>
                </a:lnTo>
                <a:lnTo>
                  <a:pt x="545" y="48"/>
                </a:lnTo>
                <a:lnTo>
                  <a:pt x="545" y="48"/>
                </a:lnTo>
                <a:lnTo>
                  <a:pt x="540" y="56"/>
                </a:lnTo>
                <a:lnTo>
                  <a:pt x="535" y="66"/>
                </a:lnTo>
                <a:lnTo>
                  <a:pt x="527" y="86"/>
                </a:lnTo>
                <a:lnTo>
                  <a:pt x="522" y="105"/>
                </a:lnTo>
                <a:lnTo>
                  <a:pt x="520" y="115"/>
                </a:lnTo>
                <a:lnTo>
                  <a:pt x="520" y="115"/>
                </a:lnTo>
                <a:lnTo>
                  <a:pt x="519" y="143"/>
                </a:lnTo>
                <a:lnTo>
                  <a:pt x="515" y="166"/>
                </a:lnTo>
                <a:lnTo>
                  <a:pt x="515" y="166"/>
                </a:lnTo>
                <a:lnTo>
                  <a:pt x="514" y="164"/>
                </a:lnTo>
                <a:lnTo>
                  <a:pt x="509" y="164"/>
                </a:lnTo>
                <a:lnTo>
                  <a:pt x="505" y="166"/>
                </a:lnTo>
                <a:lnTo>
                  <a:pt x="502" y="168"/>
                </a:lnTo>
                <a:lnTo>
                  <a:pt x="500" y="173"/>
                </a:lnTo>
                <a:lnTo>
                  <a:pt x="499" y="178"/>
                </a:lnTo>
                <a:lnTo>
                  <a:pt x="499" y="178"/>
                </a:lnTo>
                <a:lnTo>
                  <a:pt x="499" y="184"/>
                </a:lnTo>
                <a:lnTo>
                  <a:pt x="500" y="194"/>
                </a:lnTo>
                <a:lnTo>
                  <a:pt x="504" y="214"/>
                </a:lnTo>
                <a:lnTo>
                  <a:pt x="509" y="239"/>
                </a:lnTo>
                <a:lnTo>
                  <a:pt x="527" y="256"/>
                </a:lnTo>
                <a:lnTo>
                  <a:pt x="527" y="256"/>
                </a:lnTo>
                <a:lnTo>
                  <a:pt x="537" y="256"/>
                </a:lnTo>
                <a:lnTo>
                  <a:pt x="544" y="256"/>
                </a:lnTo>
                <a:lnTo>
                  <a:pt x="545" y="257"/>
                </a:lnTo>
                <a:lnTo>
                  <a:pt x="545" y="259"/>
                </a:lnTo>
                <a:lnTo>
                  <a:pt x="545" y="259"/>
                </a:lnTo>
                <a:lnTo>
                  <a:pt x="542" y="311"/>
                </a:lnTo>
                <a:lnTo>
                  <a:pt x="542" y="311"/>
                </a:lnTo>
                <a:lnTo>
                  <a:pt x="539" y="337"/>
                </a:lnTo>
                <a:lnTo>
                  <a:pt x="539" y="337"/>
                </a:lnTo>
                <a:lnTo>
                  <a:pt x="527" y="344"/>
                </a:lnTo>
                <a:lnTo>
                  <a:pt x="520" y="349"/>
                </a:lnTo>
                <a:lnTo>
                  <a:pt x="517" y="352"/>
                </a:lnTo>
                <a:lnTo>
                  <a:pt x="515" y="355"/>
                </a:lnTo>
                <a:lnTo>
                  <a:pt x="515" y="355"/>
                </a:lnTo>
                <a:lnTo>
                  <a:pt x="510" y="370"/>
                </a:lnTo>
                <a:lnTo>
                  <a:pt x="500" y="392"/>
                </a:lnTo>
                <a:lnTo>
                  <a:pt x="487" y="420"/>
                </a:lnTo>
                <a:lnTo>
                  <a:pt x="487" y="420"/>
                </a:lnTo>
                <a:lnTo>
                  <a:pt x="444" y="435"/>
                </a:lnTo>
                <a:lnTo>
                  <a:pt x="409" y="448"/>
                </a:lnTo>
                <a:lnTo>
                  <a:pt x="393" y="455"/>
                </a:lnTo>
                <a:lnTo>
                  <a:pt x="381" y="462"/>
                </a:lnTo>
                <a:lnTo>
                  <a:pt x="381" y="462"/>
                </a:lnTo>
                <a:lnTo>
                  <a:pt x="354" y="475"/>
                </a:lnTo>
                <a:lnTo>
                  <a:pt x="325" y="488"/>
                </a:lnTo>
                <a:lnTo>
                  <a:pt x="285" y="505"/>
                </a:lnTo>
                <a:lnTo>
                  <a:pt x="285" y="505"/>
                </a:lnTo>
                <a:lnTo>
                  <a:pt x="263" y="515"/>
                </a:lnTo>
                <a:lnTo>
                  <a:pt x="250" y="523"/>
                </a:lnTo>
                <a:lnTo>
                  <a:pt x="242" y="530"/>
                </a:lnTo>
                <a:lnTo>
                  <a:pt x="242" y="530"/>
                </a:lnTo>
                <a:lnTo>
                  <a:pt x="220" y="560"/>
                </a:lnTo>
                <a:lnTo>
                  <a:pt x="220" y="560"/>
                </a:lnTo>
                <a:lnTo>
                  <a:pt x="209" y="704"/>
                </a:lnTo>
                <a:lnTo>
                  <a:pt x="200" y="807"/>
                </a:lnTo>
                <a:lnTo>
                  <a:pt x="197" y="864"/>
                </a:lnTo>
                <a:lnTo>
                  <a:pt x="197" y="864"/>
                </a:lnTo>
                <a:lnTo>
                  <a:pt x="199" y="878"/>
                </a:lnTo>
                <a:lnTo>
                  <a:pt x="200" y="890"/>
                </a:lnTo>
                <a:lnTo>
                  <a:pt x="200" y="902"/>
                </a:lnTo>
                <a:lnTo>
                  <a:pt x="200" y="908"/>
                </a:lnTo>
                <a:lnTo>
                  <a:pt x="200" y="908"/>
                </a:lnTo>
                <a:lnTo>
                  <a:pt x="195" y="932"/>
                </a:lnTo>
                <a:lnTo>
                  <a:pt x="192" y="950"/>
                </a:lnTo>
                <a:lnTo>
                  <a:pt x="189" y="967"/>
                </a:lnTo>
                <a:lnTo>
                  <a:pt x="189" y="967"/>
                </a:lnTo>
                <a:lnTo>
                  <a:pt x="184" y="998"/>
                </a:lnTo>
                <a:lnTo>
                  <a:pt x="175" y="1046"/>
                </a:lnTo>
                <a:lnTo>
                  <a:pt x="165" y="1093"/>
                </a:lnTo>
                <a:lnTo>
                  <a:pt x="159" y="1118"/>
                </a:lnTo>
                <a:lnTo>
                  <a:pt x="159" y="1118"/>
                </a:lnTo>
                <a:lnTo>
                  <a:pt x="155" y="1128"/>
                </a:lnTo>
                <a:lnTo>
                  <a:pt x="154" y="1141"/>
                </a:lnTo>
                <a:lnTo>
                  <a:pt x="152" y="1156"/>
                </a:lnTo>
                <a:lnTo>
                  <a:pt x="152" y="1156"/>
                </a:lnTo>
                <a:lnTo>
                  <a:pt x="150" y="1151"/>
                </a:lnTo>
                <a:lnTo>
                  <a:pt x="145" y="1143"/>
                </a:lnTo>
                <a:lnTo>
                  <a:pt x="142" y="1138"/>
                </a:lnTo>
                <a:lnTo>
                  <a:pt x="139" y="1133"/>
                </a:lnTo>
                <a:lnTo>
                  <a:pt x="136" y="1131"/>
                </a:lnTo>
                <a:lnTo>
                  <a:pt x="131" y="1131"/>
                </a:lnTo>
                <a:lnTo>
                  <a:pt x="131" y="1131"/>
                </a:lnTo>
                <a:lnTo>
                  <a:pt x="124" y="1133"/>
                </a:lnTo>
                <a:lnTo>
                  <a:pt x="122" y="1136"/>
                </a:lnTo>
                <a:lnTo>
                  <a:pt x="121" y="1138"/>
                </a:lnTo>
                <a:lnTo>
                  <a:pt x="122" y="1146"/>
                </a:lnTo>
                <a:lnTo>
                  <a:pt x="127" y="1162"/>
                </a:lnTo>
                <a:lnTo>
                  <a:pt x="127" y="1162"/>
                </a:lnTo>
                <a:lnTo>
                  <a:pt x="131" y="1179"/>
                </a:lnTo>
                <a:lnTo>
                  <a:pt x="131" y="1191"/>
                </a:lnTo>
                <a:lnTo>
                  <a:pt x="127" y="1201"/>
                </a:lnTo>
                <a:lnTo>
                  <a:pt x="124" y="1216"/>
                </a:lnTo>
                <a:lnTo>
                  <a:pt x="124" y="1216"/>
                </a:lnTo>
                <a:lnTo>
                  <a:pt x="122" y="1229"/>
                </a:lnTo>
                <a:lnTo>
                  <a:pt x="122" y="1237"/>
                </a:lnTo>
                <a:lnTo>
                  <a:pt x="124" y="1246"/>
                </a:lnTo>
                <a:lnTo>
                  <a:pt x="126" y="1255"/>
                </a:lnTo>
                <a:lnTo>
                  <a:pt x="126" y="1255"/>
                </a:lnTo>
                <a:lnTo>
                  <a:pt x="126" y="1264"/>
                </a:lnTo>
                <a:lnTo>
                  <a:pt x="127" y="1270"/>
                </a:lnTo>
                <a:lnTo>
                  <a:pt x="129" y="1275"/>
                </a:lnTo>
                <a:lnTo>
                  <a:pt x="132" y="1279"/>
                </a:lnTo>
                <a:lnTo>
                  <a:pt x="132" y="1279"/>
                </a:lnTo>
                <a:lnTo>
                  <a:pt x="140" y="1287"/>
                </a:lnTo>
                <a:lnTo>
                  <a:pt x="145" y="1292"/>
                </a:lnTo>
                <a:lnTo>
                  <a:pt x="145" y="1292"/>
                </a:lnTo>
                <a:lnTo>
                  <a:pt x="150" y="1295"/>
                </a:lnTo>
                <a:lnTo>
                  <a:pt x="154" y="1297"/>
                </a:lnTo>
                <a:lnTo>
                  <a:pt x="152" y="1428"/>
                </a:lnTo>
                <a:lnTo>
                  <a:pt x="152" y="1438"/>
                </a:lnTo>
                <a:lnTo>
                  <a:pt x="152" y="1438"/>
                </a:lnTo>
                <a:lnTo>
                  <a:pt x="145" y="1445"/>
                </a:lnTo>
                <a:lnTo>
                  <a:pt x="140" y="1450"/>
                </a:lnTo>
                <a:lnTo>
                  <a:pt x="137" y="1458"/>
                </a:lnTo>
                <a:lnTo>
                  <a:pt x="137" y="1458"/>
                </a:lnTo>
                <a:lnTo>
                  <a:pt x="136" y="1470"/>
                </a:lnTo>
                <a:lnTo>
                  <a:pt x="137" y="1481"/>
                </a:lnTo>
                <a:lnTo>
                  <a:pt x="139" y="1496"/>
                </a:lnTo>
                <a:lnTo>
                  <a:pt x="152" y="1510"/>
                </a:lnTo>
                <a:lnTo>
                  <a:pt x="152" y="1510"/>
                </a:lnTo>
                <a:lnTo>
                  <a:pt x="154" y="1533"/>
                </a:lnTo>
                <a:lnTo>
                  <a:pt x="154" y="1533"/>
                </a:lnTo>
                <a:lnTo>
                  <a:pt x="139" y="1581"/>
                </a:lnTo>
                <a:lnTo>
                  <a:pt x="129" y="1616"/>
                </a:lnTo>
                <a:lnTo>
                  <a:pt x="126" y="1632"/>
                </a:lnTo>
                <a:lnTo>
                  <a:pt x="126" y="1632"/>
                </a:lnTo>
                <a:lnTo>
                  <a:pt x="127" y="1637"/>
                </a:lnTo>
                <a:lnTo>
                  <a:pt x="131" y="1641"/>
                </a:lnTo>
                <a:lnTo>
                  <a:pt x="147" y="1654"/>
                </a:lnTo>
                <a:lnTo>
                  <a:pt x="170" y="1679"/>
                </a:lnTo>
                <a:lnTo>
                  <a:pt x="165" y="1686"/>
                </a:lnTo>
                <a:lnTo>
                  <a:pt x="165" y="1686"/>
                </a:lnTo>
                <a:lnTo>
                  <a:pt x="164" y="1686"/>
                </a:lnTo>
                <a:lnTo>
                  <a:pt x="160" y="1687"/>
                </a:lnTo>
                <a:lnTo>
                  <a:pt x="159" y="1689"/>
                </a:lnTo>
                <a:lnTo>
                  <a:pt x="155" y="1697"/>
                </a:lnTo>
                <a:lnTo>
                  <a:pt x="132" y="1699"/>
                </a:lnTo>
                <a:lnTo>
                  <a:pt x="132" y="1699"/>
                </a:lnTo>
                <a:lnTo>
                  <a:pt x="119" y="1717"/>
                </a:lnTo>
                <a:lnTo>
                  <a:pt x="104" y="1735"/>
                </a:lnTo>
                <a:lnTo>
                  <a:pt x="86" y="1755"/>
                </a:lnTo>
                <a:lnTo>
                  <a:pt x="86" y="1755"/>
                </a:lnTo>
                <a:lnTo>
                  <a:pt x="77" y="1769"/>
                </a:lnTo>
                <a:lnTo>
                  <a:pt x="68" y="1787"/>
                </a:lnTo>
                <a:lnTo>
                  <a:pt x="58" y="1810"/>
                </a:lnTo>
                <a:lnTo>
                  <a:pt x="48" y="1835"/>
                </a:lnTo>
                <a:lnTo>
                  <a:pt x="33" y="1880"/>
                </a:lnTo>
                <a:lnTo>
                  <a:pt x="23" y="1903"/>
                </a:lnTo>
                <a:lnTo>
                  <a:pt x="23" y="1903"/>
                </a:lnTo>
                <a:lnTo>
                  <a:pt x="19" y="1910"/>
                </a:lnTo>
                <a:lnTo>
                  <a:pt x="14" y="1918"/>
                </a:lnTo>
                <a:lnTo>
                  <a:pt x="11" y="1928"/>
                </a:lnTo>
                <a:lnTo>
                  <a:pt x="11" y="1933"/>
                </a:lnTo>
                <a:lnTo>
                  <a:pt x="11" y="1940"/>
                </a:lnTo>
                <a:lnTo>
                  <a:pt x="11" y="1940"/>
                </a:lnTo>
                <a:lnTo>
                  <a:pt x="19" y="1963"/>
                </a:lnTo>
                <a:lnTo>
                  <a:pt x="24" y="1975"/>
                </a:lnTo>
                <a:lnTo>
                  <a:pt x="24" y="1975"/>
                </a:lnTo>
                <a:lnTo>
                  <a:pt x="14" y="1985"/>
                </a:lnTo>
                <a:lnTo>
                  <a:pt x="6" y="1993"/>
                </a:lnTo>
                <a:lnTo>
                  <a:pt x="3" y="1999"/>
                </a:lnTo>
                <a:lnTo>
                  <a:pt x="3" y="1999"/>
                </a:lnTo>
                <a:lnTo>
                  <a:pt x="3" y="2004"/>
                </a:lnTo>
                <a:lnTo>
                  <a:pt x="3" y="2006"/>
                </a:lnTo>
                <a:lnTo>
                  <a:pt x="6" y="2006"/>
                </a:lnTo>
                <a:lnTo>
                  <a:pt x="6" y="2006"/>
                </a:lnTo>
                <a:lnTo>
                  <a:pt x="14" y="2004"/>
                </a:lnTo>
                <a:lnTo>
                  <a:pt x="26" y="1999"/>
                </a:lnTo>
                <a:lnTo>
                  <a:pt x="43" y="1991"/>
                </a:lnTo>
                <a:lnTo>
                  <a:pt x="43" y="1991"/>
                </a:lnTo>
                <a:lnTo>
                  <a:pt x="8" y="2074"/>
                </a:lnTo>
                <a:lnTo>
                  <a:pt x="8" y="2074"/>
                </a:lnTo>
                <a:lnTo>
                  <a:pt x="3" y="2087"/>
                </a:lnTo>
                <a:lnTo>
                  <a:pt x="1" y="2101"/>
                </a:lnTo>
                <a:lnTo>
                  <a:pt x="0" y="2112"/>
                </a:lnTo>
                <a:lnTo>
                  <a:pt x="0" y="2122"/>
                </a:lnTo>
                <a:lnTo>
                  <a:pt x="0" y="2122"/>
                </a:lnTo>
                <a:lnTo>
                  <a:pt x="3" y="2136"/>
                </a:lnTo>
                <a:lnTo>
                  <a:pt x="6" y="2156"/>
                </a:lnTo>
                <a:lnTo>
                  <a:pt x="11" y="2174"/>
                </a:lnTo>
                <a:lnTo>
                  <a:pt x="13" y="2184"/>
                </a:lnTo>
                <a:lnTo>
                  <a:pt x="13" y="2184"/>
                </a:lnTo>
                <a:lnTo>
                  <a:pt x="6" y="2220"/>
                </a:lnTo>
                <a:lnTo>
                  <a:pt x="3" y="2245"/>
                </a:lnTo>
                <a:lnTo>
                  <a:pt x="3" y="2262"/>
                </a:lnTo>
                <a:lnTo>
                  <a:pt x="3" y="2262"/>
                </a:lnTo>
                <a:lnTo>
                  <a:pt x="3" y="2275"/>
                </a:lnTo>
                <a:lnTo>
                  <a:pt x="6" y="2292"/>
                </a:lnTo>
                <a:lnTo>
                  <a:pt x="8" y="2300"/>
                </a:lnTo>
                <a:lnTo>
                  <a:pt x="9" y="2305"/>
                </a:lnTo>
                <a:lnTo>
                  <a:pt x="13" y="2310"/>
                </a:lnTo>
                <a:lnTo>
                  <a:pt x="16" y="2312"/>
                </a:lnTo>
                <a:lnTo>
                  <a:pt x="16" y="2312"/>
                </a:lnTo>
                <a:lnTo>
                  <a:pt x="24" y="2308"/>
                </a:lnTo>
                <a:lnTo>
                  <a:pt x="29" y="2307"/>
                </a:lnTo>
                <a:lnTo>
                  <a:pt x="34" y="2303"/>
                </a:lnTo>
                <a:lnTo>
                  <a:pt x="34" y="2303"/>
                </a:lnTo>
                <a:lnTo>
                  <a:pt x="43" y="2305"/>
                </a:lnTo>
                <a:lnTo>
                  <a:pt x="54" y="2308"/>
                </a:lnTo>
                <a:lnTo>
                  <a:pt x="69" y="2315"/>
                </a:lnTo>
                <a:lnTo>
                  <a:pt x="69" y="2315"/>
                </a:lnTo>
                <a:lnTo>
                  <a:pt x="84" y="2322"/>
                </a:lnTo>
                <a:lnTo>
                  <a:pt x="92" y="2325"/>
                </a:lnTo>
                <a:lnTo>
                  <a:pt x="97" y="2325"/>
                </a:lnTo>
                <a:lnTo>
                  <a:pt x="97" y="2325"/>
                </a:lnTo>
                <a:lnTo>
                  <a:pt x="97" y="2325"/>
                </a:lnTo>
                <a:lnTo>
                  <a:pt x="99" y="2323"/>
                </a:lnTo>
                <a:lnTo>
                  <a:pt x="104" y="2323"/>
                </a:lnTo>
                <a:lnTo>
                  <a:pt x="117" y="2325"/>
                </a:lnTo>
                <a:lnTo>
                  <a:pt x="117" y="2325"/>
                </a:lnTo>
                <a:lnTo>
                  <a:pt x="124" y="2327"/>
                </a:lnTo>
                <a:lnTo>
                  <a:pt x="131" y="2327"/>
                </a:lnTo>
                <a:lnTo>
                  <a:pt x="142" y="2325"/>
                </a:lnTo>
                <a:lnTo>
                  <a:pt x="152" y="2325"/>
                </a:lnTo>
                <a:lnTo>
                  <a:pt x="157" y="2325"/>
                </a:lnTo>
                <a:lnTo>
                  <a:pt x="162" y="2327"/>
                </a:lnTo>
                <a:lnTo>
                  <a:pt x="162" y="2327"/>
                </a:lnTo>
                <a:lnTo>
                  <a:pt x="174" y="2332"/>
                </a:lnTo>
                <a:lnTo>
                  <a:pt x="185" y="2335"/>
                </a:lnTo>
                <a:lnTo>
                  <a:pt x="190" y="2337"/>
                </a:lnTo>
                <a:lnTo>
                  <a:pt x="195" y="2335"/>
                </a:lnTo>
                <a:lnTo>
                  <a:pt x="200" y="2333"/>
                </a:lnTo>
                <a:lnTo>
                  <a:pt x="205" y="2330"/>
                </a:lnTo>
                <a:lnTo>
                  <a:pt x="205" y="2330"/>
                </a:lnTo>
                <a:lnTo>
                  <a:pt x="210" y="2323"/>
                </a:lnTo>
                <a:lnTo>
                  <a:pt x="215" y="2312"/>
                </a:lnTo>
                <a:lnTo>
                  <a:pt x="225" y="2287"/>
                </a:lnTo>
                <a:lnTo>
                  <a:pt x="237" y="2252"/>
                </a:lnTo>
                <a:lnTo>
                  <a:pt x="237" y="2016"/>
                </a:lnTo>
                <a:lnTo>
                  <a:pt x="227" y="1895"/>
                </a:lnTo>
                <a:lnTo>
                  <a:pt x="218" y="1858"/>
                </a:lnTo>
                <a:lnTo>
                  <a:pt x="213" y="1770"/>
                </a:lnTo>
                <a:lnTo>
                  <a:pt x="213" y="1735"/>
                </a:lnTo>
                <a:lnTo>
                  <a:pt x="210" y="1729"/>
                </a:lnTo>
                <a:lnTo>
                  <a:pt x="212" y="1697"/>
                </a:lnTo>
                <a:lnTo>
                  <a:pt x="215" y="1686"/>
                </a:lnTo>
                <a:lnTo>
                  <a:pt x="215" y="1686"/>
                </a:lnTo>
                <a:lnTo>
                  <a:pt x="217" y="1686"/>
                </a:lnTo>
                <a:lnTo>
                  <a:pt x="222" y="1682"/>
                </a:lnTo>
                <a:lnTo>
                  <a:pt x="225" y="1677"/>
                </a:lnTo>
                <a:lnTo>
                  <a:pt x="228" y="1672"/>
                </a:lnTo>
                <a:lnTo>
                  <a:pt x="230" y="1664"/>
                </a:lnTo>
                <a:lnTo>
                  <a:pt x="232" y="1654"/>
                </a:lnTo>
                <a:lnTo>
                  <a:pt x="232" y="1654"/>
                </a:lnTo>
                <a:lnTo>
                  <a:pt x="232" y="1642"/>
                </a:lnTo>
                <a:lnTo>
                  <a:pt x="230" y="1632"/>
                </a:lnTo>
                <a:lnTo>
                  <a:pt x="228" y="1621"/>
                </a:lnTo>
                <a:lnTo>
                  <a:pt x="223" y="1614"/>
                </a:lnTo>
                <a:lnTo>
                  <a:pt x="222" y="1613"/>
                </a:lnTo>
                <a:lnTo>
                  <a:pt x="212" y="1609"/>
                </a:lnTo>
                <a:lnTo>
                  <a:pt x="212" y="1609"/>
                </a:lnTo>
                <a:lnTo>
                  <a:pt x="213" y="1604"/>
                </a:lnTo>
                <a:lnTo>
                  <a:pt x="218" y="1589"/>
                </a:lnTo>
                <a:lnTo>
                  <a:pt x="223" y="1568"/>
                </a:lnTo>
                <a:lnTo>
                  <a:pt x="225" y="1556"/>
                </a:lnTo>
                <a:lnTo>
                  <a:pt x="227" y="1543"/>
                </a:lnTo>
                <a:lnTo>
                  <a:pt x="227" y="1543"/>
                </a:lnTo>
                <a:lnTo>
                  <a:pt x="225" y="1521"/>
                </a:lnTo>
                <a:lnTo>
                  <a:pt x="222" y="1506"/>
                </a:lnTo>
                <a:lnTo>
                  <a:pt x="220" y="1498"/>
                </a:lnTo>
                <a:lnTo>
                  <a:pt x="218" y="1495"/>
                </a:lnTo>
                <a:lnTo>
                  <a:pt x="218" y="1495"/>
                </a:lnTo>
                <a:lnTo>
                  <a:pt x="220" y="1495"/>
                </a:lnTo>
                <a:lnTo>
                  <a:pt x="223" y="1493"/>
                </a:lnTo>
                <a:lnTo>
                  <a:pt x="227" y="1490"/>
                </a:lnTo>
                <a:lnTo>
                  <a:pt x="228" y="1480"/>
                </a:lnTo>
                <a:lnTo>
                  <a:pt x="228" y="1480"/>
                </a:lnTo>
                <a:lnTo>
                  <a:pt x="228" y="1468"/>
                </a:lnTo>
                <a:lnTo>
                  <a:pt x="227" y="1458"/>
                </a:lnTo>
                <a:lnTo>
                  <a:pt x="225" y="1448"/>
                </a:lnTo>
                <a:lnTo>
                  <a:pt x="217" y="1438"/>
                </a:lnTo>
                <a:lnTo>
                  <a:pt x="237" y="1357"/>
                </a:lnTo>
                <a:lnTo>
                  <a:pt x="237" y="1357"/>
                </a:lnTo>
                <a:lnTo>
                  <a:pt x="238" y="1340"/>
                </a:lnTo>
                <a:lnTo>
                  <a:pt x="238" y="1340"/>
                </a:lnTo>
                <a:lnTo>
                  <a:pt x="242" y="1334"/>
                </a:lnTo>
                <a:lnTo>
                  <a:pt x="245" y="1329"/>
                </a:lnTo>
                <a:lnTo>
                  <a:pt x="245" y="1329"/>
                </a:lnTo>
                <a:lnTo>
                  <a:pt x="245" y="1329"/>
                </a:lnTo>
                <a:lnTo>
                  <a:pt x="247" y="1330"/>
                </a:lnTo>
                <a:lnTo>
                  <a:pt x="250" y="1330"/>
                </a:lnTo>
                <a:lnTo>
                  <a:pt x="255" y="1325"/>
                </a:lnTo>
                <a:lnTo>
                  <a:pt x="255" y="1325"/>
                </a:lnTo>
                <a:lnTo>
                  <a:pt x="263" y="1317"/>
                </a:lnTo>
                <a:lnTo>
                  <a:pt x="273" y="1307"/>
                </a:lnTo>
                <a:lnTo>
                  <a:pt x="285" y="1297"/>
                </a:lnTo>
                <a:lnTo>
                  <a:pt x="285" y="1297"/>
                </a:lnTo>
                <a:lnTo>
                  <a:pt x="278" y="1320"/>
                </a:lnTo>
                <a:lnTo>
                  <a:pt x="273" y="1342"/>
                </a:lnTo>
                <a:lnTo>
                  <a:pt x="268" y="1367"/>
                </a:lnTo>
                <a:lnTo>
                  <a:pt x="268" y="1367"/>
                </a:lnTo>
                <a:lnTo>
                  <a:pt x="265" y="1412"/>
                </a:lnTo>
                <a:lnTo>
                  <a:pt x="263" y="1440"/>
                </a:lnTo>
                <a:lnTo>
                  <a:pt x="263" y="1440"/>
                </a:lnTo>
                <a:lnTo>
                  <a:pt x="262" y="1466"/>
                </a:lnTo>
                <a:lnTo>
                  <a:pt x="260" y="1493"/>
                </a:lnTo>
                <a:lnTo>
                  <a:pt x="260" y="1493"/>
                </a:lnTo>
                <a:lnTo>
                  <a:pt x="262" y="1578"/>
                </a:lnTo>
                <a:lnTo>
                  <a:pt x="263" y="1669"/>
                </a:lnTo>
                <a:lnTo>
                  <a:pt x="263" y="1669"/>
                </a:lnTo>
                <a:lnTo>
                  <a:pt x="265" y="1681"/>
                </a:lnTo>
                <a:lnTo>
                  <a:pt x="268" y="1691"/>
                </a:lnTo>
                <a:lnTo>
                  <a:pt x="272" y="1702"/>
                </a:lnTo>
                <a:lnTo>
                  <a:pt x="273" y="1712"/>
                </a:lnTo>
                <a:lnTo>
                  <a:pt x="273" y="1712"/>
                </a:lnTo>
                <a:lnTo>
                  <a:pt x="273" y="1744"/>
                </a:lnTo>
                <a:lnTo>
                  <a:pt x="275" y="1802"/>
                </a:lnTo>
                <a:lnTo>
                  <a:pt x="275" y="1802"/>
                </a:lnTo>
                <a:lnTo>
                  <a:pt x="273" y="1830"/>
                </a:lnTo>
                <a:lnTo>
                  <a:pt x="270" y="1848"/>
                </a:lnTo>
                <a:lnTo>
                  <a:pt x="268" y="1862"/>
                </a:lnTo>
                <a:lnTo>
                  <a:pt x="265" y="1878"/>
                </a:lnTo>
                <a:lnTo>
                  <a:pt x="265" y="1878"/>
                </a:lnTo>
                <a:lnTo>
                  <a:pt x="263" y="1918"/>
                </a:lnTo>
                <a:lnTo>
                  <a:pt x="263" y="1975"/>
                </a:lnTo>
                <a:lnTo>
                  <a:pt x="265" y="2059"/>
                </a:lnTo>
                <a:lnTo>
                  <a:pt x="265" y="2059"/>
                </a:lnTo>
                <a:lnTo>
                  <a:pt x="268" y="2094"/>
                </a:lnTo>
                <a:lnTo>
                  <a:pt x="273" y="2157"/>
                </a:lnTo>
                <a:lnTo>
                  <a:pt x="280" y="2227"/>
                </a:lnTo>
                <a:lnTo>
                  <a:pt x="283" y="2277"/>
                </a:lnTo>
                <a:lnTo>
                  <a:pt x="283" y="2277"/>
                </a:lnTo>
                <a:lnTo>
                  <a:pt x="288" y="2443"/>
                </a:lnTo>
                <a:lnTo>
                  <a:pt x="291" y="2602"/>
                </a:lnTo>
                <a:lnTo>
                  <a:pt x="291" y="2602"/>
                </a:lnTo>
                <a:lnTo>
                  <a:pt x="293" y="2654"/>
                </a:lnTo>
                <a:lnTo>
                  <a:pt x="295" y="2674"/>
                </a:lnTo>
                <a:lnTo>
                  <a:pt x="298" y="2684"/>
                </a:lnTo>
                <a:lnTo>
                  <a:pt x="298" y="2684"/>
                </a:lnTo>
                <a:lnTo>
                  <a:pt x="303" y="2694"/>
                </a:lnTo>
                <a:lnTo>
                  <a:pt x="306" y="2697"/>
                </a:lnTo>
                <a:lnTo>
                  <a:pt x="308" y="2697"/>
                </a:lnTo>
                <a:lnTo>
                  <a:pt x="308" y="2697"/>
                </a:lnTo>
                <a:lnTo>
                  <a:pt x="316" y="2699"/>
                </a:lnTo>
                <a:lnTo>
                  <a:pt x="328" y="2702"/>
                </a:lnTo>
                <a:lnTo>
                  <a:pt x="341" y="2705"/>
                </a:lnTo>
                <a:lnTo>
                  <a:pt x="341" y="2705"/>
                </a:lnTo>
                <a:lnTo>
                  <a:pt x="340" y="2748"/>
                </a:lnTo>
                <a:lnTo>
                  <a:pt x="338" y="2780"/>
                </a:lnTo>
                <a:lnTo>
                  <a:pt x="335" y="2797"/>
                </a:lnTo>
                <a:lnTo>
                  <a:pt x="335" y="2797"/>
                </a:lnTo>
                <a:lnTo>
                  <a:pt x="325" y="2821"/>
                </a:lnTo>
                <a:lnTo>
                  <a:pt x="316" y="2841"/>
                </a:lnTo>
                <a:lnTo>
                  <a:pt x="316" y="2841"/>
                </a:lnTo>
                <a:lnTo>
                  <a:pt x="311" y="2846"/>
                </a:lnTo>
                <a:lnTo>
                  <a:pt x="306" y="2851"/>
                </a:lnTo>
                <a:lnTo>
                  <a:pt x="301" y="2860"/>
                </a:lnTo>
                <a:lnTo>
                  <a:pt x="301" y="2860"/>
                </a:lnTo>
                <a:lnTo>
                  <a:pt x="300" y="2871"/>
                </a:lnTo>
                <a:lnTo>
                  <a:pt x="298" y="2883"/>
                </a:lnTo>
                <a:lnTo>
                  <a:pt x="300" y="2895"/>
                </a:lnTo>
                <a:lnTo>
                  <a:pt x="301" y="2905"/>
                </a:lnTo>
                <a:lnTo>
                  <a:pt x="301" y="2905"/>
                </a:lnTo>
                <a:lnTo>
                  <a:pt x="303" y="2908"/>
                </a:lnTo>
                <a:lnTo>
                  <a:pt x="305" y="2910"/>
                </a:lnTo>
                <a:lnTo>
                  <a:pt x="313" y="2913"/>
                </a:lnTo>
                <a:lnTo>
                  <a:pt x="321" y="2913"/>
                </a:lnTo>
                <a:lnTo>
                  <a:pt x="331" y="2916"/>
                </a:lnTo>
                <a:lnTo>
                  <a:pt x="331" y="2916"/>
                </a:lnTo>
                <a:lnTo>
                  <a:pt x="333" y="2921"/>
                </a:lnTo>
                <a:lnTo>
                  <a:pt x="335" y="2926"/>
                </a:lnTo>
                <a:lnTo>
                  <a:pt x="336" y="2928"/>
                </a:lnTo>
                <a:lnTo>
                  <a:pt x="336" y="2928"/>
                </a:lnTo>
                <a:lnTo>
                  <a:pt x="358" y="2929"/>
                </a:lnTo>
                <a:lnTo>
                  <a:pt x="401" y="2929"/>
                </a:lnTo>
                <a:lnTo>
                  <a:pt x="444" y="2928"/>
                </a:lnTo>
                <a:lnTo>
                  <a:pt x="459" y="2926"/>
                </a:lnTo>
                <a:lnTo>
                  <a:pt x="464" y="2926"/>
                </a:lnTo>
                <a:lnTo>
                  <a:pt x="466" y="2924"/>
                </a:lnTo>
                <a:lnTo>
                  <a:pt x="466" y="2924"/>
                </a:lnTo>
                <a:lnTo>
                  <a:pt x="469" y="2916"/>
                </a:lnTo>
                <a:lnTo>
                  <a:pt x="471" y="2906"/>
                </a:lnTo>
                <a:lnTo>
                  <a:pt x="472" y="2895"/>
                </a:lnTo>
                <a:lnTo>
                  <a:pt x="471" y="2885"/>
                </a:lnTo>
                <a:lnTo>
                  <a:pt x="471" y="2885"/>
                </a:lnTo>
                <a:lnTo>
                  <a:pt x="469" y="2855"/>
                </a:lnTo>
                <a:lnTo>
                  <a:pt x="469" y="2831"/>
                </a:lnTo>
                <a:lnTo>
                  <a:pt x="469" y="2831"/>
                </a:lnTo>
                <a:lnTo>
                  <a:pt x="469" y="2798"/>
                </a:lnTo>
                <a:lnTo>
                  <a:pt x="469" y="2798"/>
                </a:lnTo>
                <a:lnTo>
                  <a:pt x="474" y="2803"/>
                </a:lnTo>
                <a:lnTo>
                  <a:pt x="479" y="2805"/>
                </a:lnTo>
                <a:lnTo>
                  <a:pt x="482" y="2803"/>
                </a:lnTo>
                <a:lnTo>
                  <a:pt x="484" y="2802"/>
                </a:lnTo>
                <a:lnTo>
                  <a:pt x="484" y="2802"/>
                </a:lnTo>
                <a:lnTo>
                  <a:pt x="490" y="2792"/>
                </a:lnTo>
                <a:lnTo>
                  <a:pt x="500" y="2773"/>
                </a:lnTo>
                <a:lnTo>
                  <a:pt x="507" y="2763"/>
                </a:lnTo>
                <a:lnTo>
                  <a:pt x="510" y="2753"/>
                </a:lnTo>
                <a:lnTo>
                  <a:pt x="514" y="2743"/>
                </a:lnTo>
                <a:lnTo>
                  <a:pt x="515" y="2732"/>
                </a:lnTo>
                <a:lnTo>
                  <a:pt x="515" y="2732"/>
                </a:lnTo>
                <a:lnTo>
                  <a:pt x="514" y="2714"/>
                </a:lnTo>
                <a:lnTo>
                  <a:pt x="510" y="2697"/>
                </a:lnTo>
                <a:lnTo>
                  <a:pt x="505" y="2670"/>
                </a:lnTo>
                <a:lnTo>
                  <a:pt x="505" y="2670"/>
                </a:lnTo>
                <a:lnTo>
                  <a:pt x="502" y="2634"/>
                </a:lnTo>
                <a:lnTo>
                  <a:pt x="499" y="2569"/>
                </a:lnTo>
                <a:lnTo>
                  <a:pt x="495" y="2468"/>
                </a:lnTo>
                <a:lnTo>
                  <a:pt x="495" y="2468"/>
                </a:lnTo>
                <a:lnTo>
                  <a:pt x="490" y="2421"/>
                </a:lnTo>
                <a:lnTo>
                  <a:pt x="482" y="2335"/>
                </a:lnTo>
                <a:lnTo>
                  <a:pt x="474" y="2247"/>
                </a:lnTo>
                <a:lnTo>
                  <a:pt x="471" y="2215"/>
                </a:lnTo>
                <a:lnTo>
                  <a:pt x="471" y="2199"/>
                </a:lnTo>
                <a:lnTo>
                  <a:pt x="471" y="2199"/>
                </a:lnTo>
                <a:lnTo>
                  <a:pt x="472" y="2184"/>
                </a:lnTo>
                <a:lnTo>
                  <a:pt x="477" y="2167"/>
                </a:lnTo>
                <a:lnTo>
                  <a:pt x="481" y="2151"/>
                </a:lnTo>
                <a:lnTo>
                  <a:pt x="482" y="2137"/>
                </a:lnTo>
                <a:lnTo>
                  <a:pt x="482" y="2137"/>
                </a:lnTo>
                <a:lnTo>
                  <a:pt x="482" y="2114"/>
                </a:lnTo>
                <a:lnTo>
                  <a:pt x="484" y="2094"/>
                </a:lnTo>
                <a:lnTo>
                  <a:pt x="484" y="2094"/>
                </a:lnTo>
                <a:lnTo>
                  <a:pt x="489" y="2054"/>
                </a:lnTo>
                <a:lnTo>
                  <a:pt x="492" y="2028"/>
                </a:lnTo>
                <a:lnTo>
                  <a:pt x="492" y="2009"/>
                </a:lnTo>
                <a:lnTo>
                  <a:pt x="492" y="2009"/>
                </a:lnTo>
                <a:lnTo>
                  <a:pt x="495" y="1989"/>
                </a:lnTo>
                <a:lnTo>
                  <a:pt x="502" y="1956"/>
                </a:lnTo>
                <a:lnTo>
                  <a:pt x="509" y="1921"/>
                </a:lnTo>
                <a:lnTo>
                  <a:pt x="514" y="1896"/>
                </a:lnTo>
                <a:lnTo>
                  <a:pt x="514" y="1896"/>
                </a:lnTo>
                <a:lnTo>
                  <a:pt x="524" y="1835"/>
                </a:lnTo>
                <a:lnTo>
                  <a:pt x="530" y="1800"/>
                </a:lnTo>
                <a:lnTo>
                  <a:pt x="535" y="1777"/>
                </a:lnTo>
                <a:lnTo>
                  <a:pt x="535" y="1777"/>
                </a:lnTo>
                <a:lnTo>
                  <a:pt x="542" y="1762"/>
                </a:lnTo>
                <a:lnTo>
                  <a:pt x="544" y="1759"/>
                </a:lnTo>
                <a:lnTo>
                  <a:pt x="544" y="1759"/>
                </a:lnTo>
                <a:lnTo>
                  <a:pt x="542" y="1833"/>
                </a:lnTo>
                <a:lnTo>
                  <a:pt x="542" y="1890"/>
                </a:lnTo>
                <a:lnTo>
                  <a:pt x="542" y="1913"/>
                </a:lnTo>
                <a:lnTo>
                  <a:pt x="545" y="1930"/>
                </a:lnTo>
                <a:lnTo>
                  <a:pt x="545" y="1930"/>
                </a:lnTo>
                <a:lnTo>
                  <a:pt x="550" y="1955"/>
                </a:lnTo>
                <a:lnTo>
                  <a:pt x="557" y="1981"/>
                </a:lnTo>
                <a:lnTo>
                  <a:pt x="572" y="2031"/>
                </a:lnTo>
                <a:lnTo>
                  <a:pt x="572" y="2031"/>
                </a:lnTo>
                <a:lnTo>
                  <a:pt x="577" y="2046"/>
                </a:lnTo>
                <a:lnTo>
                  <a:pt x="580" y="2058"/>
                </a:lnTo>
                <a:lnTo>
                  <a:pt x="582" y="2069"/>
                </a:lnTo>
                <a:lnTo>
                  <a:pt x="578" y="2087"/>
                </a:lnTo>
                <a:lnTo>
                  <a:pt x="578" y="2087"/>
                </a:lnTo>
                <a:lnTo>
                  <a:pt x="570" y="2132"/>
                </a:lnTo>
                <a:lnTo>
                  <a:pt x="567" y="2152"/>
                </a:lnTo>
                <a:lnTo>
                  <a:pt x="565" y="2167"/>
                </a:lnTo>
                <a:lnTo>
                  <a:pt x="565" y="2167"/>
                </a:lnTo>
                <a:lnTo>
                  <a:pt x="567" y="2177"/>
                </a:lnTo>
                <a:lnTo>
                  <a:pt x="570" y="2187"/>
                </a:lnTo>
                <a:lnTo>
                  <a:pt x="572" y="2197"/>
                </a:lnTo>
                <a:lnTo>
                  <a:pt x="572" y="2209"/>
                </a:lnTo>
                <a:lnTo>
                  <a:pt x="572" y="2209"/>
                </a:lnTo>
                <a:lnTo>
                  <a:pt x="563" y="2378"/>
                </a:lnTo>
                <a:lnTo>
                  <a:pt x="563" y="2378"/>
                </a:lnTo>
                <a:lnTo>
                  <a:pt x="563" y="2420"/>
                </a:lnTo>
                <a:lnTo>
                  <a:pt x="565" y="2436"/>
                </a:lnTo>
                <a:lnTo>
                  <a:pt x="567" y="2448"/>
                </a:lnTo>
                <a:lnTo>
                  <a:pt x="567" y="2448"/>
                </a:lnTo>
                <a:lnTo>
                  <a:pt x="570" y="2458"/>
                </a:lnTo>
                <a:lnTo>
                  <a:pt x="573" y="2468"/>
                </a:lnTo>
                <a:lnTo>
                  <a:pt x="573" y="2481"/>
                </a:lnTo>
                <a:lnTo>
                  <a:pt x="570" y="2501"/>
                </a:lnTo>
                <a:lnTo>
                  <a:pt x="570" y="2501"/>
                </a:lnTo>
                <a:lnTo>
                  <a:pt x="558" y="2549"/>
                </a:lnTo>
                <a:lnTo>
                  <a:pt x="552" y="2579"/>
                </a:lnTo>
                <a:lnTo>
                  <a:pt x="552" y="2579"/>
                </a:lnTo>
                <a:lnTo>
                  <a:pt x="555" y="2634"/>
                </a:lnTo>
                <a:lnTo>
                  <a:pt x="555" y="2634"/>
                </a:lnTo>
                <a:lnTo>
                  <a:pt x="557" y="2637"/>
                </a:lnTo>
                <a:lnTo>
                  <a:pt x="558" y="2640"/>
                </a:lnTo>
                <a:lnTo>
                  <a:pt x="560" y="2647"/>
                </a:lnTo>
                <a:lnTo>
                  <a:pt x="560" y="2647"/>
                </a:lnTo>
                <a:lnTo>
                  <a:pt x="562" y="2669"/>
                </a:lnTo>
                <a:lnTo>
                  <a:pt x="563" y="2684"/>
                </a:lnTo>
                <a:lnTo>
                  <a:pt x="565" y="2692"/>
                </a:lnTo>
                <a:lnTo>
                  <a:pt x="565" y="2692"/>
                </a:lnTo>
                <a:lnTo>
                  <a:pt x="567" y="2695"/>
                </a:lnTo>
                <a:lnTo>
                  <a:pt x="572" y="2699"/>
                </a:lnTo>
                <a:lnTo>
                  <a:pt x="578" y="2702"/>
                </a:lnTo>
                <a:lnTo>
                  <a:pt x="588" y="2705"/>
                </a:lnTo>
                <a:lnTo>
                  <a:pt x="598" y="2707"/>
                </a:lnTo>
                <a:lnTo>
                  <a:pt x="612" y="2705"/>
                </a:lnTo>
                <a:lnTo>
                  <a:pt x="625" y="2702"/>
                </a:lnTo>
                <a:lnTo>
                  <a:pt x="640" y="2695"/>
                </a:lnTo>
                <a:lnTo>
                  <a:pt x="640" y="2695"/>
                </a:lnTo>
                <a:lnTo>
                  <a:pt x="665" y="2679"/>
                </a:lnTo>
                <a:lnTo>
                  <a:pt x="673" y="2672"/>
                </a:lnTo>
                <a:lnTo>
                  <a:pt x="680" y="2665"/>
                </a:lnTo>
                <a:lnTo>
                  <a:pt x="683" y="2660"/>
                </a:lnTo>
                <a:lnTo>
                  <a:pt x="685" y="2655"/>
                </a:lnTo>
                <a:lnTo>
                  <a:pt x="686" y="2645"/>
                </a:lnTo>
                <a:lnTo>
                  <a:pt x="686" y="2617"/>
                </a:lnTo>
                <a:lnTo>
                  <a:pt x="686" y="2617"/>
                </a:lnTo>
                <a:lnTo>
                  <a:pt x="693" y="2616"/>
                </a:lnTo>
                <a:lnTo>
                  <a:pt x="711" y="2607"/>
                </a:lnTo>
                <a:lnTo>
                  <a:pt x="721" y="2602"/>
                </a:lnTo>
                <a:lnTo>
                  <a:pt x="729" y="2596"/>
                </a:lnTo>
                <a:lnTo>
                  <a:pt x="738" y="2589"/>
                </a:lnTo>
                <a:lnTo>
                  <a:pt x="741" y="2581"/>
                </a:lnTo>
                <a:lnTo>
                  <a:pt x="741" y="2581"/>
                </a:lnTo>
                <a:lnTo>
                  <a:pt x="746" y="2561"/>
                </a:lnTo>
                <a:lnTo>
                  <a:pt x="749" y="2542"/>
                </a:lnTo>
                <a:lnTo>
                  <a:pt x="751" y="2526"/>
                </a:lnTo>
                <a:lnTo>
                  <a:pt x="749" y="2514"/>
                </a:lnTo>
                <a:lnTo>
                  <a:pt x="749" y="2514"/>
                </a:lnTo>
                <a:lnTo>
                  <a:pt x="741" y="2494"/>
                </a:lnTo>
                <a:lnTo>
                  <a:pt x="741" y="2494"/>
                </a:lnTo>
                <a:lnTo>
                  <a:pt x="748" y="2435"/>
                </a:lnTo>
                <a:lnTo>
                  <a:pt x="753" y="2390"/>
                </a:lnTo>
                <a:lnTo>
                  <a:pt x="754" y="2358"/>
                </a:lnTo>
                <a:lnTo>
                  <a:pt x="754" y="2358"/>
                </a:lnTo>
                <a:lnTo>
                  <a:pt x="754" y="2345"/>
                </a:lnTo>
                <a:lnTo>
                  <a:pt x="756" y="2333"/>
                </a:lnTo>
                <a:lnTo>
                  <a:pt x="759" y="2315"/>
                </a:lnTo>
                <a:lnTo>
                  <a:pt x="759" y="2315"/>
                </a:lnTo>
                <a:lnTo>
                  <a:pt x="761" y="2293"/>
                </a:lnTo>
                <a:lnTo>
                  <a:pt x="763" y="2255"/>
                </a:lnTo>
                <a:lnTo>
                  <a:pt x="764" y="2214"/>
                </a:lnTo>
                <a:lnTo>
                  <a:pt x="766" y="2195"/>
                </a:lnTo>
                <a:lnTo>
                  <a:pt x="769" y="2182"/>
                </a:lnTo>
                <a:lnTo>
                  <a:pt x="769" y="2182"/>
                </a:lnTo>
                <a:lnTo>
                  <a:pt x="772" y="2159"/>
                </a:lnTo>
                <a:lnTo>
                  <a:pt x="776" y="2141"/>
                </a:lnTo>
                <a:lnTo>
                  <a:pt x="777" y="2126"/>
                </a:lnTo>
                <a:lnTo>
                  <a:pt x="776" y="2111"/>
                </a:lnTo>
                <a:lnTo>
                  <a:pt x="776" y="2111"/>
                </a:lnTo>
                <a:lnTo>
                  <a:pt x="772" y="2074"/>
                </a:lnTo>
                <a:lnTo>
                  <a:pt x="769" y="2041"/>
                </a:lnTo>
                <a:lnTo>
                  <a:pt x="769" y="2041"/>
                </a:lnTo>
                <a:lnTo>
                  <a:pt x="769" y="2013"/>
                </a:lnTo>
                <a:lnTo>
                  <a:pt x="769" y="2013"/>
                </a:lnTo>
                <a:lnTo>
                  <a:pt x="779" y="1983"/>
                </a:lnTo>
                <a:lnTo>
                  <a:pt x="786" y="1960"/>
                </a:lnTo>
                <a:lnTo>
                  <a:pt x="787" y="1948"/>
                </a:lnTo>
                <a:lnTo>
                  <a:pt x="789" y="1940"/>
                </a:lnTo>
                <a:lnTo>
                  <a:pt x="789" y="1940"/>
                </a:lnTo>
                <a:lnTo>
                  <a:pt x="794" y="1832"/>
                </a:lnTo>
                <a:lnTo>
                  <a:pt x="799" y="1765"/>
                </a:lnTo>
                <a:lnTo>
                  <a:pt x="802" y="1740"/>
                </a:lnTo>
                <a:lnTo>
                  <a:pt x="804" y="1727"/>
                </a:lnTo>
                <a:lnTo>
                  <a:pt x="804" y="1727"/>
                </a:lnTo>
                <a:lnTo>
                  <a:pt x="811" y="1712"/>
                </a:lnTo>
                <a:lnTo>
                  <a:pt x="819" y="1694"/>
                </a:lnTo>
                <a:lnTo>
                  <a:pt x="826" y="1671"/>
                </a:lnTo>
                <a:lnTo>
                  <a:pt x="829" y="1656"/>
                </a:lnTo>
                <a:lnTo>
                  <a:pt x="831" y="1641"/>
                </a:lnTo>
                <a:lnTo>
                  <a:pt x="831" y="1641"/>
                </a:lnTo>
                <a:lnTo>
                  <a:pt x="840" y="1536"/>
                </a:lnTo>
                <a:lnTo>
                  <a:pt x="847" y="1465"/>
                </a:lnTo>
                <a:lnTo>
                  <a:pt x="847" y="1465"/>
                </a:lnTo>
                <a:lnTo>
                  <a:pt x="850" y="1455"/>
                </a:lnTo>
                <a:lnTo>
                  <a:pt x="855" y="1430"/>
                </a:lnTo>
                <a:lnTo>
                  <a:pt x="860" y="1395"/>
                </a:lnTo>
                <a:lnTo>
                  <a:pt x="862" y="1377"/>
                </a:lnTo>
                <a:lnTo>
                  <a:pt x="864" y="1358"/>
                </a:lnTo>
                <a:lnTo>
                  <a:pt x="864" y="1358"/>
                </a:lnTo>
                <a:lnTo>
                  <a:pt x="862" y="1342"/>
                </a:lnTo>
                <a:lnTo>
                  <a:pt x="859" y="1329"/>
                </a:lnTo>
                <a:lnTo>
                  <a:pt x="855" y="1315"/>
                </a:lnTo>
                <a:lnTo>
                  <a:pt x="850" y="1305"/>
                </a:lnTo>
                <a:lnTo>
                  <a:pt x="840" y="1287"/>
                </a:lnTo>
                <a:lnTo>
                  <a:pt x="835" y="1280"/>
                </a:lnTo>
                <a:lnTo>
                  <a:pt x="834" y="1274"/>
                </a:lnTo>
                <a:lnTo>
                  <a:pt x="834" y="1274"/>
                </a:lnTo>
                <a:lnTo>
                  <a:pt x="831" y="1260"/>
                </a:lnTo>
                <a:lnTo>
                  <a:pt x="831" y="1249"/>
                </a:lnTo>
                <a:lnTo>
                  <a:pt x="831" y="1241"/>
                </a:lnTo>
                <a:lnTo>
                  <a:pt x="831" y="1236"/>
                </a:lnTo>
                <a:lnTo>
                  <a:pt x="831" y="1236"/>
                </a:lnTo>
                <a:lnTo>
                  <a:pt x="837" y="1231"/>
                </a:lnTo>
                <a:lnTo>
                  <a:pt x="847" y="1224"/>
                </a:lnTo>
                <a:lnTo>
                  <a:pt x="859" y="1216"/>
                </a:lnTo>
                <a:lnTo>
                  <a:pt x="864" y="1211"/>
                </a:lnTo>
                <a:lnTo>
                  <a:pt x="867" y="1207"/>
                </a:lnTo>
                <a:lnTo>
                  <a:pt x="867" y="1207"/>
                </a:lnTo>
                <a:lnTo>
                  <a:pt x="869" y="1201"/>
                </a:lnTo>
                <a:lnTo>
                  <a:pt x="870" y="1191"/>
                </a:lnTo>
                <a:lnTo>
                  <a:pt x="870" y="1164"/>
                </a:lnTo>
                <a:lnTo>
                  <a:pt x="869" y="1099"/>
                </a:lnTo>
                <a:lnTo>
                  <a:pt x="869" y="1099"/>
                </a:lnTo>
                <a:lnTo>
                  <a:pt x="865" y="1069"/>
                </a:lnTo>
                <a:lnTo>
                  <a:pt x="860" y="1038"/>
                </a:lnTo>
                <a:lnTo>
                  <a:pt x="852" y="1001"/>
                </a:lnTo>
                <a:lnTo>
                  <a:pt x="852" y="1001"/>
                </a:lnTo>
                <a:lnTo>
                  <a:pt x="845" y="962"/>
                </a:lnTo>
                <a:lnTo>
                  <a:pt x="842" y="940"/>
                </a:lnTo>
                <a:lnTo>
                  <a:pt x="842" y="933"/>
                </a:lnTo>
                <a:lnTo>
                  <a:pt x="842" y="932"/>
                </a:lnTo>
                <a:lnTo>
                  <a:pt x="844" y="930"/>
                </a:lnTo>
                <a:lnTo>
                  <a:pt x="844" y="930"/>
                </a:lnTo>
                <a:lnTo>
                  <a:pt x="847" y="935"/>
                </a:lnTo>
                <a:lnTo>
                  <a:pt x="852" y="943"/>
                </a:lnTo>
                <a:lnTo>
                  <a:pt x="867" y="967"/>
                </a:lnTo>
                <a:lnTo>
                  <a:pt x="880" y="991"/>
                </a:lnTo>
                <a:lnTo>
                  <a:pt x="887" y="1006"/>
                </a:lnTo>
                <a:lnTo>
                  <a:pt x="887" y="1006"/>
                </a:lnTo>
                <a:lnTo>
                  <a:pt x="889" y="1021"/>
                </a:lnTo>
                <a:lnTo>
                  <a:pt x="890" y="1046"/>
                </a:lnTo>
                <a:lnTo>
                  <a:pt x="890" y="1084"/>
                </a:lnTo>
                <a:lnTo>
                  <a:pt x="890" y="1084"/>
                </a:lnTo>
                <a:lnTo>
                  <a:pt x="897" y="1103"/>
                </a:lnTo>
                <a:lnTo>
                  <a:pt x="908" y="1139"/>
                </a:lnTo>
                <a:lnTo>
                  <a:pt x="922" y="1176"/>
                </a:lnTo>
                <a:lnTo>
                  <a:pt x="928" y="1189"/>
                </a:lnTo>
                <a:lnTo>
                  <a:pt x="932" y="1196"/>
                </a:lnTo>
                <a:lnTo>
                  <a:pt x="932" y="1196"/>
                </a:lnTo>
                <a:lnTo>
                  <a:pt x="950" y="1212"/>
                </a:lnTo>
                <a:lnTo>
                  <a:pt x="957" y="1221"/>
                </a:lnTo>
                <a:lnTo>
                  <a:pt x="958" y="1224"/>
                </a:lnTo>
                <a:lnTo>
                  <a:pt x="958" y="1226"/>
                </a:lnTo>
                <a:lnTo>
                  <a:pt x="958" y="1226"/>
                </a:lnTo>
                <a:lnTo>
                  <a:pt x="958" y="1232"/>
                </a:lnTo>
                <a:lnTo>
                  <a:pt x="958" y="1236"/>
                </a:lnTo>
                <a:lnTo>
                  <a:pt x="955" y="1237"/>
                </a:lnTo>
                <a:lnTo>
                  <a:pt x="955" y="1237"/>
                </a:lnTo>
                <a:lnTo>
                  <a:pt x="948" y="1239"/>
                </a:lnTo>
                <a:lnTo>
                  <a:pt x="938" y="1239"/>
                </a:lnTo>
                <a:lnTo>
                  <a:pt x="917" y="1242"/>
                </a:lnTo>
                <a:lnTo>
                  <a:pt x="917" y="1242"/>
                </a:lnTo>
                <a:lnTo>
                  <a:pt x="912" y="1242"/>
                </a:lnTo>
                <a:lnTo>
                  <a:pt x="910" y="1244"/>
                </a:lnTo>
                <a:lnTo>
                  <a:pt x="908" y="1249"/>
                </a:lnTo>
                <a:lnTo>
                  <a:pt x="908" y="1255"/>
                </a:lnTo>
                <a:lnTo>
                  <a:pt x="908" y="1260"/>
                </a:lnTo>
                <a:lnTo>
                  <a:pt x="908" y="1260"/>
                </a:lnTo>
                <a:lnTo>
                  <a:pt x="910" y="1267"/>
                </a:lnTo>
                <a:lnTo>
                  <a:pt x="913" y="1274"/>
                </a:lnTo>
                <a:lnTo>
                  <a:pt x="917" y="1282"/>
                </a:lnTo>
                <a:lnTo>
                  <a:pt x="922" y="1287"/>
                </a:lnTo>
                <a:lnTo>
                  <a:pt x="922" y="1287"/>
                </a:lnTo>
                <a:lnTo>
                  <a:pt x="945" y="1297"/>
                </a:lnTo>
                <a:lnTo>
                  <a:pt x="1015" y="1325"/>
                </a:lnTo>
                <a:lnTo>
                  <a:pt x="1015" y="1325"/>
                </a:lnTo>
                <a:lnTo>
                  <a:pt x="1026" y="1343"/>
                </a:lnTo>
                <a:lnTo>
                  <a:pt x="1026" y="1343"/>
                </a:lnTo>
                <a:lnTo>
                  <a:pt x="1093" y="1493"/>
                </a:lnTo>
                <a:lnTo>
                  <a:pt x="1093" y="1493"/>
                </a:lnTo>
                <a:lnTo>
                  <a:pt x="1094" y="1506"/>
                </a:lnTo>
                <a:lnTo>
                  <a:pt x="1094" y="1520"/>
                </a:lnTo>
                <a:lnTo>
                  <a:pt x="1093" y="1534"/>
                </a:lnTo>
                <a:lnTo>
                  <a:pt x="1093" y="1534"/>
                </a:lnTo>
                <a:lnTo>
                  <a:pt x="1086" y="1551"/>
                </a:lnTo>
                <a:lnTo>
                  <a:pt x="1078" y="1571"/>
                </a:lnTo>
                <a:lnTo>
                  <a:pt x="1059" y="1601"/>
                </a:lnTo>
                <a:lnTo>
                  <a:pt x="1059" y="1601"/>
                </a:lnTo>
                <a:lnTo>
                  <a:pt x="1056" y="1613"/>
                </a:lnTo>
                <a:lnTo>
                  <a:pt x="1054" y="1626"/>
                </a:lnTo>
                <a:lnTo>
                  <a:pt x="1053" y="1646"/>
                </a:lnTo>
                <a:lnTo>
                  <a:pt x="1053" y="1646"/>
                </a:lnTo>
                <a:lnTo>
                  <a:pt x="1046" y="1676"/>
                </a:lnTo>
                <a:lnTo>
                  <a:pt x="1046" y="1676"/>
                </a:lnTo>
                <a:lnTo>
                  <a:pt x="1036" y="1679"/>
                </a:lnTo>
                <a:lnTo>
                  <a:pt x="1028" y="1684"/>
                </a:lnTo>
                <a:lnTo>
                  <a:pt x="1025" y="1686"/>
                </a:lnTo>
                <a:lnTo>
                  <a:pt x="1023" y="1689"/>
                </a:lnTo>
                <a:lnTo>
                  <a:pt x="1023" y="1689"/>
                </a:lnTo>
                <a:lnTo>
                  <a:pt x="1020" y="1696"/>
                </a:lnTo>
                <a:lnTo>
                  <a:pt x="1020" y="1697"/>
                </a:lnTo>
                <a:lnTo>
                  <a:pt x="1020" y="1697"/>
                </a:lnTo>
                <a:lnTo>
                  <a:pt x="1010" y="1701"/>
                </a:lnTo>
                <a:lnTo>
                  <a:pt x="1003" y="1704"/>
                </a:lnTo>
                <a:lnTo>
                  <a:pt x="1001" y="1707"/>
                </a:lnTo>
                <a:lnTo>
                  <a:pt x="1000" y="1709"/>
                </a:lnTo>
                <a:lnTo>
                  <a:pt x="1000" y="1709"/>
                </a:lnTo>
                <a:lnTo>
                  <a:pt x="1001" y="1715"/>
                </a:lnTo>
                <a:lnTo>
                  <a:pt x="1003" y="1720"/>
                </a:lnTo>
                <a:lnTo>
                  <a:pt x="1006" y="1724"/>
                </a:lnTo>
                <a:lnTo>
                  <a:pt x="1011" y="1724"/>
                </a:lnTo>
                <a:lnTo>
                  <a:pt x="1026" y="1722"/>
                </a:lnTo>
                <a:lnTo>
                  <a:pt x="1028" y="1734"/>
                </a:lnTo>
                <a:lnTo>
                  <a:pt x="1028" y="1734"/>
                </a:lnTo>
                <a:lnTo>
                  <a:pt x="1016" y="1740"/>
                </a:lnTo>
                <a:lnTo>
                  <a:pt x="1008" y="1747"/>
                </a:lnTo>
                <a:lnTo>
                  <a:pt x="1005" y="1750"/>
                </a:lnTo>
                <a:lnTo>
                  <a:pt x="1005" y="1754"/>
                </a:lnTo>
                <a:lnTo>
                  <a:pt x="1005" y="1754"/>
                </a:lnTo>
                <a:lnTo>
                  <a:pt x="1005" y="1755"/>
                </a:lnTo>
                <a:lnTo>
                  <a:pt x="1006" y="1757"/>
                </a:lnTo>
                <a:lnTo>
                  <a:pt x="1011" y="1759"/>
                </a:lnTo>
                <a:lnTo>
                  <a:pt x="1028" y="1760"/>
                </a:lnTo>
                <a:lnTo>
                  <a:pt x="1053" y="1759"/>
                </a:lnTo>
                <a:lnTo>
                  <a:pt x="1053" y="1759"/>
                </a:lnTo>
                <a:lnTo>
                  <a:pt x="1040" y="1767"/>
                </a:lnTo>
                <a:lnTo>
                  <a:pt x="1030" y="1777"/>
                </a:lnTo>
                <a:lnTo>
                  <a:pt x="1025" y="1780"/>
                </a:lnTo>
                <a:lnTo>
                  <a:pt x="1023" y="1785"/>
                </a:lnTo>
                <a:lnTo>
                  <a:pt x="1023" y="1785"/>
                </a:lnTo>
                <a:lnTo>
                  <a:pt x="1023" y="1789"/>
                </a:lnTo>
                <a:lnTo>
                  <a:pt x="1026" y="1790"/>
                </a:lnTo>
                <a:lnTo>
                  <a:pt x="1031" y="1792"/>
                </a:lnTo>
                <a:lnTo>
                  <a:pt x="1038" y="1792"/>
                </a:lnTo>
                <a:lnTo>
                  <a:pt x="1049" y="1789"/>
                </a:lnTo>
                <a:lnTo>
                  <a:pt x="1056" y="1785"/>
                </a:lnTo>
                <a:lnTo>
                  <a:pt x="1056" y="1785"/>
                </a:lnTo>
                <a:lnTo>
                  <a:pt x="1066" y="1780"/>
                </a:lnTo>
                <a:lnTo>
                  <a:pt x="1086" y="1774"/>
                </a:lnTo>
                <a:lnTo>
                  <a:pt x="1106" y="1765"/>
                </a:lnTo>
                <a:lnTo>
                  <a:pt x="1114" y="1762"/>
                </a:lnTo>
                <a:lnTo>
                  <a:pt x="1119" y="1759"/>
                </a:lnTo>
                <a:lnTo>
                  <a:pt x="1119" y="1759"/>
                </a:lnTo>
                <a:lnTo>
                  <a:pt x="1127" y="1745"/>
                </a:lnTo>
                <a:lnTo>
                  <a:pt x="1137" y="1720"/>
                </a:lnTo>
                <a:lnTo>
                  <a:pt x="1154" y="1682"/>
                </a:lnTo>
                <a:lnTo>
                  <a:pt x="1154" y="1682"/>
                </a:lnTo>
                <a:lnTo>
                  <a:pt x="1156" y="1672"/>
                </a:lnTo>
                <a:lnTo>
                  <a:pt x="1156" y="1656"/>
                </a:lnTo>
                <a:lnTo>
                  <a:pt x="1156" y="1627"/>
                </a:lnTo>
                <a:lnTo>
                  <a:pt x="1156" y="1627"/>
                </a:lnTo>
                <a:lnTo>
                  <a:pt x="1159" y="1573"/>
                </a:lnTo>
                <a:lnTo>
                  <a:pt x="1161" y="1533"/>
                </a:lnTo>
                <a:lnTo>
                  <a:pt x="1162" y="1508"/>
                </a:lnTo>
                <a:lnTo>
                  <a:pt x="1162" y="1508"/>
                </a:lnTo>
                <a:lnTo>
                  <a:pt x="1157" y="1490"/>
                </a:lnTo>
                <a:lnTo>
                  <a:pt x="1152" y="1463"/>
                </a:lnTo>
                <a:lnTo>
                  <a:pt x="1141" y="1427"/>
                </a:lnTo>
                <a:lnTo>
                  <a:pt x="1141" y="1427"/>
                </a:lnTo>
                <a:lnTo>
                  <a:pt x="1137" y="1408"/>
                </a:lnTo>
                <a:lnTo>
                  <a:pt x="1132" y="1378"/>
                </a:lnTo>
                <a:lnTo>
                  <a:pt x="1126" y="1335"/>
                </a:lnTo>
                <a:lnTo>
                  <a:pt x="1126" y="1335"/>
                </a:lnTo>
                <a:lnTo>
                  <a:pt x="1129" y="1334"/>
                </a:lnTo>
                <a:lnTo>
                  <a:pt x="1139" y="1329"/>
                </a:lnTo>
                <a:lnTo>
                  <a:pt x="1149" y="1322"/>
                </a:lnTo>
                <a:lnTo>
                  <a:pt x="1152" y="1319"/>
                </a:lnTo>
                <a:lnTo>
                  <a:pt x="1154" y="1314"/>
                </a:lnTo>
                <a:lnTo>
                  <a:pt x="1154" y="1314"/>
                </a:lnTo>
                <a:lnTo>
                  <a:pt x="1152" y="1302"/>
                </a:lnTo>
                <a:lnTo>
                  <a:pt x="1152" y="1287"/>
                </a:lnTo>
                <a:lnTo>
                  <a:pt x="1149" y="1270"/>
                </a:lnTo>
                <a:lnTo>
                  <a:pt x="1149" y="1270"/>
                </a:lnTo>
                <a:lnTo>
                  <a:pt x="1154" y="1267"/>
                </a:lnTo>
                <a:lnTo>
                  <a:pt x="1164" y="1257"/>
                </a:lnTo>
                <a:lnTo>
                  <a:pt x="1169" y="1250"/>
                </a:lnTo>
                <a:lnTo>
                  <a:pt x="1172" y="1244"/>
                </a:lnTo>
                <a:lnTo>
                  <a:pt x="1174" y="1236"/>
                </a:lnTo>
                <a:lnTo>
                  <a:pt x="1172" y="1227"/>
                </a:lnTo>
                <a:lnTo>
                  <a:pt x="1172" y="1227"/>
                </a:lnTo>
                <a:lnTo>
                  <a:pt x="1169" y="1221"/>
                </a:lnTo>
                <a:lnTo>
                  <a:pt x="1166" y="1216"/>
                </a:lnTo>
                <a:lnTo>
                  <a:pt x="1161" y="1211"/>
                </a:lnTo>
                <a:lnTo>
                  <a:pt x="1156" y="1207"/>
                </a:lnTo>
                <a:lnTo>
                  <a:pt x="1154" y="1206"/>
                </a:lnTo>
                <a:lnTo>
                  <a:pt x="1152" y="1201"/>
                </a:lnTo>
                <a:lnTo>
                  <a:pt x="1152" y="1201"/>
                </a:lnTo>
                <a:lnTo>
                  <a:pt x="1151" y="1191"/>
                </a:lnTo>
                <a:lnTo>
                  <a:pt x="1151" y="1181"/>
                </a:lnTo>
                <a:lnTo>
                  <a:pt x="1149" y="1177"/>
                </a:lnTo>
                <a:lnTo>
                  <a:pt x="1147" y="1174"/>
                </a:lnTo>
                <a:lnTo>
                  <a:pt x="1146" y="1172"/>
                </a:lnTo>
                <a:lnTo>
                  <a:pt x="1142" y="1174"/>
                </a:lnTo>
                <a:lnTo>
                  <a:pt x="1142" y="1174"/>
                </a:lnTo>
                <a:lnTo>
                  <a:pt x="1121" y="1186"/>
                </a:lnTo>
                <a:lnTo>
                  <a:pt x="1121" y="1186"/>
                </a:lnTo>
                <a:lnTo>
                  <a:pt x="1119" y="1186"/>
                </a:lnTo>
                <a:lnTo>
                  <a:pt x="1116" y="1184"/>
                </a:lnTo>
                <a:lnTo>
                  <a:pt x="1116" y="1184"/>
                </a:lnTo>
                <a:lnTo>
                  <a:pt x="1106" y="1161"/>
                </a:lnTo>
                <a:lnTo>
                  <a:pt x="1094" y="1134"/>
                </a:lnTo>
                <a:lnTo>
                  <a:pt x="1094" y="1134"/>
                </a:lnTo>
                <a:lnTo>
                  <a:pt x="1086" y="1098"/>
                </a:lnTo>
                <a:lnTo>
                  <a:pt x="1076" y="1060"/>
                </a:lnTo>
                <a:lnTo>
                  <a:pt x="1076" y="1060"/>
                </a:lnTo>
                <a:lnTo>
                  <a:pt x="1074" y="1028"/>
                </a:lnTo>
                <a:lnTo>
                  <a:pt x="1071" y="1000"/>
                </a:lnTo>
                <a:lnTo>
                  <a:pt x="1068" y="986"/>
                </a:lnTo>
                <a:lnTo>
                  <a:pt x="1064" y="973"/>
                </a:lnTo>
                <a:lnTo>
                  <a:pt x="1064" y="973"/>
                </a:lnTo>
                <a:lnTo>
                  <a:pt x="1056" y="950"/>
                </a:lnTo>
                <a:lnTo>
                  <a:pt x="1053" y="928"/>
                </a:lnTo>
                <a:lnTo>
                  <a:pt x="1048" y="907"/>
                </a:lnTo>
                <a:lnTo>
                  <a:pt x="1041" y="882"/>
                </a:lnTo>
                <a:lnTo>
                  <a:pt x="1041" y="882"/>
                </a:lnTo>
                <a:lnTo>
                  <a:pt x="1011" y="771"/>
                </a:lnTo>
                <a:lnTo>
                  <a:pt x="995" y="709"/>
                </a:lnTo>
                <a:lnTo>
                  <a:pt x="986" y="676"/>
                </a:lnTo>
                <a:lnTo>
                  <a:pt x="986" y="676"/>
                </a:lnTo>
                <a:lnTo>
                  <a:pt x="983" y="656"/>
                </a:lnTo>
                <a:lnTo>
                  <a:pt x="975" y="626"/>
                </a:lnTo>
                <a:lnTo>
                  <a:pt x="963" y="593"/>
                </a:lnTo>
                <a:lnTo>
                  <a:pt x="957" y="581"/>
                </a:lnTo>
                <a:lnTo>
                  <a:pt x="952" y="571"/>
                </a:lnTo>
                <a:lnTo>
                  <a:pt x="952" y="571"/>
                </a:lnTo>
                <a:lnTo>
                  <a:pt x="937" y="560"/>
                </a:lnTo>
                <a:lnTo>
                  <a:pt x="922" y="548"/>
                </a:lnTo>
                <a:lnTo>
                  <a:pt x="905" y="538"/>
                </a:lnTo>
                <a:lnTo>
                  <a:pt x="892" y="530"/>
                </a:lnTo>
                <a:lnTo>
                  <a:pt x="892" y="530"/>
                </a:lnTo>
                <a:lnTo>
                  <a:pt x="769" y="458"/>
                </a:lnTo>
                <a:lnTo>
                  <a:pt x="734" y="442"/>
                </a:lnTo>
                <a:lnTo>
                  <a:pt x="734" y="442"/>
                </a:lnTo>
                <a:lnTo>
                  <a:pt x="734" y="427"/>
                </a:lnTo>
                <a:lnTo>
                  <a:pt x="733" y="414"/>
                </a:lnTo>
                <a:lnTo>
                  <a:pt x="729" y="400"/>
                </a:lnTo>
                <a:lnTo>
                  <a:pt x="729" y="400"/>
                </a:lnTo>
                <a:lnTo>
                  <a:pt x="718" y="364"/>
                </a:lnTo>
                <a:lnTo>
                  <a:pt x="718" y="364"/>
                </a:lnTo>
                <a:lnTo>
                  <a:pt x="719" y="364"/>
                </a:lnTo>
                <a:lnTo>
                  <a:pt x="726" y="362"/>
                </a:lnTo>
                <a:lnTo>
                  <a:pt x="733" y="357"/>
                </a:lnTo>
                <a:lnTo>
                  <a:pt x="738" y="354"/>
                </a:lnTo>
                <a:lnTo>
                  <a:pt x="741" y="349"/>
                </a:lnTo>
                <a:lnTo>
                  <a:pt x="741" y="349"/>
                </a:lnTo>
                <a:lnTo>
                  <a:pt x="746" y="337"/>
                </a:lnTo>
                <a:lnTo>
                  <a:pt x="753" y="325"/>
                </a:lnTo>
                <a:lnTo>
                  <a:pt x="758" y="309"/>
                </a:lnTo>
                <a:lnTo>
                  <a:pt x="758" y="309"/>
                </a:lnTo>
                <a:lnTo>
                  <a:pt x="761" y="292"/>
                </a:lnTo>
                <a:lnTo>
                  <a:pt x="764" y="281"/>
                </a:lnTo>
                <a:lnTo>
                  <a:pt x="764" y="281"/>
                </a:lnTo>
                <a:lnTo>
                  <a:pt x="772" y="281"/>
                </a:lnTo>
                <a:lnTo>
                  <a:pt x="779" y="277"/>
                </a:lnTo>
                <a:lnTo>
                  <a:pt x="782" y="274"/>
                </a:lnTo>
                <a:lnTo>
                  <a:pt x="784" y="271"/>
                </a:lnTo>
                <a:lnTo>
                  <a:pt x="784" y="271"/>
                </a:lnTo>
                <a:lnTo>
                  <a:pt x="796" y="241"/>
                </a:lnTo>
                <a:lnTo>
                  <a:pt x="801" y="223"/>
                </a:lnTo>
                <a:lnTo>
                  <a:pt x="807" y="209"/>
                </a:lnTo>
                <a:lnTo>
                  <a:pt x="807" y="209"/>
                </a:lnTo>
                <a:lnTo>
                  <a:pt x="811" y="201"/>
                </a:lnTo>
                <a:lnTo>
                  <a:pt x="812" y="191"/>
                </a:lnTo>
                <a:lnTo>
                  <a:pt x="812" y="183"/>
                </a:lnTo>
                <a:lnTo>
                  <a:pt x="812" y="179"/>
                </a:lnTo>
                <a:lnTo>
                  <a:pt x="809" y="176"/>
                </a:lnTo>
                <a:lnTo>
                  <a:pt x="809" y="176"/>
                </a:lnTo>
                <a:lnTo>
                  <a:pt x="806" y="174"/>
                </a:lnTo>
                <a:lnTo>
                  <a:pt x="801" y="173"/>
                </a:lnTo>
                <a:lnTo>
                  <a:pt x="796" y="174"/>
                </a:lnTo>
                <a:lnTo>
                  <a:pt x="796" y="174"/>
                </a:lnTo>
                <a:lnTo>
                  <a:pt x="797" y="156"/>
                </a:lnTo>
                <a:lnTo>
                  <a:pt x="799" y="143"/>
                </a:lnTo>
                <a:lnTo>
                  <a:pt x="801" y="139"/>
                </a:lnTo>
                <a:lnTo>
                  <a:pt x="801" y="139"/>
                </a:lnTo>
                <a:lnTo>
                  <a:pt x="801" y="135"/>
                </a:lnTo>
                <a:lnTo>
                  <a:pt x="799" y="125"/>
                </a:lnTo>
                <a:lnTo>
                  <a:pt x="799" y="113"/>
                </a:lnTo>
                <a:lnTo>
                  <a:pt x="799" y="108"/>
                </a:lnTo>
                <a:lnTo>
                  <a:pt x="799" y="108"/>
                </a:lnTo>
                <a:lnTo>
                  <a:pt x="799" y="105"/>
                </a:lnTo>
                <a:lnTo>
                  <a:pt x="796" y="95"/>
                </a:lnTo>
                <a:lnTo>
                  <a:pt x="791" y="81"/>
                </a:lnTo>
                <a:lnTo>
                  <a:pt x="781" y="58"/>
                </a:lnTo>
                <a:lnTo>
                  <a:pt x="781" y="58"/>
                </a:lnTo>
                <a:lnTo>
                  <a:pt x="772" y="50"/>
                </a:lnTo>
                <a:lnTo>
                  <a:pt x="767" y="45"/>
                </a:lnTo>
                <a:lnTo>
                  <a:pt x="763" y="42"/>
                </a:lnTo>
                <a:lnTo>
                  <a:pt x="763" y="42"/>
                </a:lnTo>
                <a:lnTo>
                  <a:pt x="756" y="38"/>
                </a:lnTo>
                <a:lnTo>
                  <a:pt x="749" y="33"/>
                </a:lnTo>
                <a:lnTo>
                  <a:pt x="743" y="28"/>
                </a:lnTo>
                <a:lnTo>
                  <a:pt x="738" y="27"/>
                </a:lnTo>
                <a:lnTo>
                  <a:pt x="738" y="27"/>
                </a:lnTo>
                <a:lnTo>
                  <a:pt x="734" y="25"/>
                </a:lnTo>
                <a:lnTo>
                  <a:pt x="733" y="20"/>
                </a:lnTo>
                <a:lnTo>
                  <a:pt x="729" y="15"/>
                </a:lnTo>
                <a:lnTo>
                  <a:pt x="729" y="15"/>
                </a:lnTo>
                <a:lnTo>
                  <a:pt x="716" y="7"/>
                </a:lnTo>
                <a:lnTo>
                  <a:pt x="704" y="2"/>
                </a:lnTo>
                <a:lnTo>
                  <a:pt x="698" y="0"/>
                </a:lnTo>
                <a:lnTo>
                  <a:pt x="698" y="0"/>
                </a:lnTo>
                <a:lnTo>
                  <a:pt x="686" y="0"/>
                </a:lnTo>
                <a:lnTo>
                  <a:pt x="671" y="3"/>
                </a:lnTo>
                <a:lnTo>
                  <a:pt x="671" y="3"/>
                </a:lnTo>
                <a:lnTo>
                  <a:pt x="665" y="3"/>
                </a:lnTo>
                <a:lnTo>
                  <a:pt x="660" y="3"/>
                </a:lnTo>
                <a:lnTo>
                  <a:pt x="655" y="2"/>
                </a:lnTo>
                <a:lnTo>
                  <a:pt x="650" y="3"/>
                </a:lnTo>
                <a:lnTo>
                  <a:pt x="650" y="3"/>
                </a:lnTo>
                <a:lnTo>
                  <a:pt x="646" y="3"/>
                </a:lnTo>
                <a:lnTo>
                  <a:pt x="645" y="3"/>
                </a:lnTo>
                <a:lnTo>
                  <a:pt x="643" y="3"/>
                </a:lnTo>
                <a:lnTo>
                  <a:pt x="640" y="3"/>
                </a:lnTo>
                <a:lnTo>
                  <a:pt x="640" y="3"/>
                </a:lnTo>
                <a:lnTo>
                  <a:pt x="623" y="12"/>
                </a:lnTo>
                <a:lnTo>
                  <a:pt x="613" y="15"/>
                </a:lnTo>
                <a:lnTo>
                  <a:pt x="613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/>
          <p:cNvSpPr>
            <a:spLocks/>
          </p:cNvSpPr>
          <p:nvPr/>
        </p:nvSpPr>
        <p:spPr bwMode="auto">
          <a:xfrm>
            <a:off x="856494" y="828092"/>
            <a:ext cx="931806" cy="1621404"/>
          </a:xfrm>
          <a:custGeom>
            <a:avLst/>
            <a:gdLst>
              <a:gd name="T0" fmla="*/ 281 w 1207"/>
              <a:gd name="T1" fmla="*/ 20 h 2102"/>
              <a:gd name="T2" fmla="*/ 231 w 1207"/>
              <a:gd name="T3" fmla="*/ 125 h 2102"/>
              <a:gd name="T4" fmla="*/ 198 w 1207"/>
              <a:gd name="T5" fmla="*/ 358 h 2102"/>
              <a:gd name="T6" fmla="*/ 81 w 1207"/>
              <a:gd name="T7" fmla="*/ 440 h 2102"/>
              <a:gd name="T8" fmla="*/ 42 w 1207"/>
              <a:gd name="T9" fmla="*/ 716 h 2102"/>
              <a:gd name="T10" fmla="*/ 20 w 1207"/>
              <a:gd name="T11" fmla="*/ 940 h 2102"/>
              <a:gd name="T12" fmla="*/ 6 w 1207"/>
              <a:gd name="T13" fmla="*/ 1017 h 2102"/>
              <a:gd name="T14" fmla="*/ 1 w 1207"/>
              <a:gd name="T15" fmla="*/ 1122 h 2102"/>
              <a:gd name="T16" fmla="*/ 33 w 1207"/>
              <a:gd name="T17" fmla="*/ 1154 h 2102"/>
              <a:gd name="T18" fmla="*/ 78 w 1207"/>
              <a:gd name="T19" fmla="*/ 1147 h 2102"/>
              <a:gd name="T20" fmla="*/ 89 w 1207"/>
              <a:gd name="T21" fmla="*/ 1103 h 2102"/>
              <a:gd name="T22" fmla="*/ 78 w 1207"/>
              <a:gd name="T23" fmla="*/ 1060 h 2102"/>
              <a:gd name="T24" fmla="*/ 81 w 1207"/>
              <a:gd name="T25" fmla="*/ 995 h 2102"/>
              <a:gd name="T26" fmla="*/ 132 w 1207"/>
              <a:gd name="T27" fmla="*/ 743 h 2102"/>
              <a:gd name="T28" fmla="*/ 183 w 1207"/>
              <a:gd name="T29" fmla="*/ 801 h 2102"/>
              <a:gd name="T30" fmla="*/ 193 w 1207"/>
              <a:gd name="T31" fmla="*/ 990 h 2102"/>
              <a:gd name="T32" fmla="*/ 200 w 1207"/>
              <a:gd name="T33" fmla="*/ 1068 h 2102"/>
              <a:gd name="T34" fmla="*/ 207 w 1207"/>
              <a:gd name="T35" fmla="*/ 1302 h 2102"/>
              <a:gd name="T36" fmla="*/ 257 w 1207"/>
              <a:gd name="T37" fmla="*/ 1637 h 2102"/>
              <a:gd name="T38" fmla="*/ 257 w 1207"/>
              <a:gd name="T39" fmla="*/ 1705 h 2102"/>
              <a:gd name="T40" fmla="*/ 273 w 1207"/>
              <a:gd name="T41" fmla="*/ 1835 h 2102"/>
              <a:gd name="T42" fmla="*/ 307 w 1207"/>
              <a:gd name="T43" fmla="*/ 1917 h 2102"/>
              <a:gd name="T44" fmla="*/ 229 w 1207"/>
              <a:gd name="T45" fmla="*/ 2054 h 2102"/>
              <a:gd name="T46" fmla="*/ 207 w 1207"/>
              <a:gd name="T47" fmla="*/ 2078 h 2102"/>
              <a:gd name="T48" fmla="*/ 211 w 1207"/>
              <a:gd name="T49" fmla="*/ 2094 h 2102"/>
              <a:gd name="T50" fmla="*/ 412 w 1207"/>
              <a:gd name="T51" fmla="*/ 2098 h 2102"/>
              <a:gd name="T52" fmla="*/ 457 w 1207"/>
              <a:gd name="T53" fmla="*/ 2004 h 2102"/>
              <a:gd name="T54" fmla="*/ 433 w 1207"/>
              <a:gd name="T55" fmla="*/ 1803 h 2102"/>
              <a:gd name="T56" fmla="*/ 433 w 1207"/>
              <a:gd name="T57" fmla="*/ 1522 h 2102"/>
              <a:gd name="T58" fmla="*/ 476 w 1207"/>
              <a:gd name="T59" fmla="*/ 1526 h 2102"/>
              <a:gd name="T60" fmla="*/ 494 w 1207"/>
              <a:gd name="T61" fmla="*/ 1830 h 2102"/>
              <a:gd name="T62" fmla="*/ 501 w 1207"/>
              <a:gd name="T63" fmla="*/ 1980 h 2102"/>
              <a:gd name="T64" fmla="*/ 531 w 1207"/>
              <a:gd name="T65" fmla="*/ 2043 h 2102"/>
              <a:gd name="T66" fmla="*/ 540 w 1207"/>
              <a:gd name="T67" fmla="*/ 2078 h 2102"/>
              <a:gd name="T68" fmla="*/ 614 w 1207"/>
              <a:gd name="T69" fmla="*/ 2081 h 2102"/>
              <a:gd name="T70" fmla="*/ 655 w 1207"/>
              <a:gd name="T71" fmla="*/ 2053 h 2102"/>
              <a:gd name="T72" fmla="*/ 653 w 1207"/>
              <a:gd name="T73" fmla="*/ 1948 h 2102"/>
              <a:gd name="T74" fmla="*/ 638 w 1207"/>
              <a:gd name="T75" fmla="*/ 1911 h 2102"/>
              <a:gd name="T76" fmla="*/ 624 w 1207"/>
              <a:gd name="T77" fmla="*/ 1549 h 2102"/>
              <a:gd name="T78" fmla="*/ 648 w 1207"/>
              <a:gd name="T79" fmla="*/ 1054 h 2102"/>
              <a:gd name="T80" fmla="*/ 652 w 1207"/>
              <a:gd name="T81" fmla="*/ 966 h 2102"/>
              <a:gd name="T82" fmla="*/ 635 w 1207"/>
              <a:gd name="T83" fmla="*/ 944 h 2102"/>
              <a:gd name="T84" fmla="*/ 609 w 1207"/>
              <a:gd name="T85" fmla="*/ 877 h 2102"/>
              <a:gd name="T86" fmla="*/ 633 w 1207"/>
              <a:gd name="T87" fmla="*/ 843 h 2102"/>
              <a:gd name="T88" fmla="*/ 621 w 1207"/>
              <a:gd name="T89" fmla="*/ 748 h 2102"/>
              <a:gd name="T90" fmla="*/ 613 w 1207"/>
              <a:gd name="T91" fmla="*/ 617 h 2102"/>
              <a:gd name="T92" fmla="*/ 647 w 1207"/>
              <a:gd name="T93" fmla="*/ 497 h 2102"/>
              <a:gd name="T94" fmla="*/ 849 w 1207"/>
              <a:gd name="T95" fmla="*/ 339 h 2102"/>
              <a:gd name="T96" fmla="*/ 985 w 1207"/>
              <a:gd name="T97" fmla="*/ 275 h 2102"/>
              <a:gd name="T98" fmla="*/ 1142 w 1207"/>
              <a:gd name="T99" fmla="*/ 216 h 2102"/>
              <a:gd name="T100" fmla="*/ 1151 w 1207"/>
              <a:gd name="T101" fmla="*/ 241 h 2102"/>
              <a:gd name="T102" fmla="*/ 1187 w 1207"/>
              <a:gd name="T103" fmla="*/ 210 h 2102"/>
              <a:gd name="T104" fmla="*/ 1186 w 1207"/>
              <a:gd name="T105" fmla="*/ 135 h 2102"/>
              <a:gd name="T106" fmla="*/ 1206 w 1207"/>
              <a:gd name="T107" fmla="*/ 118 h 2102"/>
              <a:gd name="T108" fmla="*/ 985 w 1207"/>
              <a:gd name="T109" fmla="*/ 182 h 2102"/>
              <a:gd name="T110" fmla="*/ 860 w 1207"/>
              <a:gd name="T111" fmla="*/ 239 h 2102"/>
              <a:gd name="T112" fmla="*/ 630 w 1207"/>
              <a:gd name="T113" fmla="*/ 308 h 2102"/>
              <a:gd name="T114" fmla="*/ 472 w 1207"/>
              <a:gd name="T115" fmla="*/ 334 h 2102"/>
              <a:gd name="T116" fmla="*/ 477 w 1207"/>
              <a:gd name="T117" fmla="*/ 270 h 2102"/>
              <a:gd name="T118" fmla="*/ 487 w 1207"/>
              <a:gd name="T119" fmla="*/ 194 h 2102"/>
              <a:gd name="T120" fmla="*/ 476 w 1207"/>
              <a:gd name="T121" fmla="*/ 68 h 2102"/>
              <a:gd name="T122" fmla="*/ 438 w 1207"/>
              <a:gd name="T123" fmla="*/ 15 h 2102"/>
              <a:gd name="T124" fmla="*/ 413 w 1207"/>
              <a:gd name="T125" fmla="*/ 0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7" h="2102">
                <a:moveTo>
                  <a:pt x="335" y="5"/>
                </a:moveTo>
                <a:lnTo>
                  <a:pt x="335" y="5"/>
                </a:lnTo>
                <a:lnTo>
                  <a:pt x="308" y="12"/>
                </a:lnTo>
                <a:lnTo>
                  <a:pt x="290" y="16"/>
                </a:lnTo>
                <a:lnTo>
                  <a:pt x="284" y="19"/>
                </a:lnTo>
                <a:lnTo>
                  <a:pt x="281" y="20"/>
                </a:lnTo>
                <a:lnTo>
                  <a:pt x="281" y="20"/>
                </a:lnTo>
                <a:lnTo>
                  <a:pt x="265" y="45"/>
                </a:lnTo>
                <a:lnTo>
                  <a:pt x="252" y="64"/>
                </a:lnTo>
                <a:lnTo>
                  <a:pt x="242" y="84"/>
                </a:lnTo>
                <a:lnTo>
                  <a:pt x="242" y="84"/>
                </a:lnTo>
                <a:lnTo>
                  <a:pt x="236" y="100"/>
                </a:lnTo>
                <a:lnTo>
                  <a:pt x="232" y="113"/>
                </a:lnTo>
                <a:lnTo>
                  <a:pt x="231" y="125"/>
                </a:lnTo>
                <a:lnTo>
                  <a:pt x="231" y="129"/>
                </a:lnTo>
                <a:lnTo>
                  <a:pt x="232" y="133"/>
                </a:lnTo>
                <a:lnTo>
                  <a:pt x="232" y="133"/>
                </a:lnTo>
                <a:lnTo>
                  <a:pt x="260" y="190"/>
                </a:lnTo>
                <a:lnTo>
                  <a:pt x="286" y="241"/>
                </a:lnTo>
                <a:lnTo>
                  <a:pt x="291" y="304"/>
                </a:lnTo>
                <a:lnTo>
                  <a:pt x="198" y="358"/>
                </a:lnTo>
                <a:lnTo>
                  <a:pt x="198" y="358"/>
                </a:lnTo>
                <a:lnTo>
                  <a:pt x="170" y="374"/>
                </a:lnTo>
                <a:lnTo>
                  <a:pt x="149" y="388"/>
                </a:lnTo>
                <a:lnTo>
                  <a:pt x="134" y="397"/>
                </a:lnTo>
                <a:lnTo>
                  <a:pt x="134" y="397"/>
                </a:lnTo>
                <a:lnTo>
                  <a:pt x="100" y="424"/>
                </a:lnTo>
                <a:lnTo>
                  <a:pt x="81" y="440"/>
                </a:lnTo>
                <a:lnTo>
                  <a:pt x="75" y="446"/>
                </a:lnTo>
                <a:lnTo>
                  <a:pt x="71" y="451"/>
                </a:lnTo>
                <a:lnTo>
                  <a:pt x="71" y="451"/>
                </a:lnTo>
                <a:lnTo>
                  <a:pt x="64" y="494"/>
                </a:lnTo>
                <a:lnTo>
                  <a:pt x="50" y="580"/>
                </a:lnTo>
                <a:lnTo>
                  <a:pt x="32" y="701"/>
                </a:lnTo>
                <a:lnTo>
                  <a:pt x="42" y="716"/>
                </a:lnTo>
                <a:lnTo>
                  <a:pt x="42" y="716"/>
                </a:lnTo>
                <a:lnTo>
                  <a:pt x="39" y="749"/>
                </a:lnTo>
                <a:lnTo>
                  <a:pt x="33" y="824"/>
                </a:lnTo>
                <a:lnTo>
                  <a:pt x="29" y="865"/>
                </a:lnTo>
                <a:lnTo>
                  <a:pt x="26" y="902"/>
                </a:lnTo>
                <a:lnTo>
                  <a:pt x="22" y="931"/>
                </a:lnTo>
                <a:lnTo>
                  <a:pt x="20" y="940"/>
                </a:lnTo>
                <a:lnTo>
                  <a:pt x="17" y="946"/>
                </a:lnTo>
                <a:lnTo>
                  <a:pt x="17" y="946"/>
                </a:lnTo>
                <a:lnTo>
                  <a:pt x="15" y="951"/>
                </a:lnTo>
                <a:lnTo>
                  <a:pt x="13" y="957"/>
                </a:lnTo>
                <a:lnTo>
                  <a:pt x="10" y="973"/>
                </a:lnTo>
                <a:lnTo>
                  <a:pt x="7" y="994"/>
                </a:lnTo>
                <a:lnTo>
                  <a:pt x="6" y="1017"/>
                </a:lnTo>
                <a:lnTo>
                  <a:pt x="4" y="1056"/>
                </a:lnTo>
                <a:lnTo>
                  <a:pt x="2" y="1073"/>
                </a:lnTo>
                <a:lnTo>
                  <a:pt x="2" y="1073"/>
                </a:lnTo>
                <a:lnTo>
                  <a:pt x="1" y="1081"/>
                </a:lnTo>
                <a:lnTo>
                  <a:pt x="0" y="1100"/>
                </a:lnTo>
                <a:lnTo>
                  <a:pt x="0" y="1111"/>
                </a:lnTo>
                <a:lnTo>
                  <a:pt x="1" y="1122"/>
                </a:lnTo>
                <a:lnTo>
                  <a:pt x="4" y="1133"/>
                </a:lnTo>
                <a:lnTo>
                  <a:pt x="7" y="1142"/>
                </a:lnTo>
                <a:lnTo>
                  <a:pt x="7" y="1142"/>
                </a:lnTo>
                <a:lnTo>
                  <a:pt x="10" y="1146"/>
                </a:lnTo>
                <a:lnTo>
                  <a:pt x="13" y="1148"/>
                </a:lnTo>
                <a:lnTo>
                  <a:pt x="23" y="1152"/>
                </a:lnTo>
                <a:lnTo>
                  <a:pt x="33" y="1154"/>
                </a:lnTo>
                <a:lnTo>
                  <a:pt x="44" y="1154"/>
                </a:lnTo>
                <a:lnTo>
                  <a:pt x="55" y="1154"/>
                </a:lnTo>
                <a:lnTo>
                  <a:pt x="65" y="1154"/>
                </a:lnTo>
                <a:lnTo>
                  <a:pt x="76" y="1152"/>
                </a:lnTo>
                <a:lnTo>
                  <a:pt x="76" y="1152"/>
                </a:lnTo>
                <a:lnTo>
                  <a:pt x="77" y="1151"/>
                </a:lnTo>
                <a:lnTo>
                  <a:pt x="78" y="1147"/>
                </a:lnTo>
                <a:lnTo>
                  <a:pt x="76" y="1139"/>
                </a:lnTo>
                <a:lnTo>
                  <a:pt x="71" y="1127"/>
                </a:lnTo>
                <a:lnTo>
                  <a:pt x="71" y="1127"/>
                </a:lnTo>
                <a:lnTo>
                  <a:pt x="75" y="1122"/>
                </a:lnTo>
                <a:lnTo>
                  <a:pt x="86" y="1108"/>
                </a:lnTo>
                <a:lnTo>
                  <a:pt x="86" y="1108"/>
                </a:lnTo>
                <a:lnTo>
                  <a:pt x="89" y="1103"/>
                </a:lnTo>
                <a:lnTo>
                  <a:pt x="92" y="1095"/>
                </a:lnTo>
                <a:lnTo>
                  <a:pt x="92" y="1089"/>
                </a:lnTo>
                <a:lnTo>
                  <a:pt x="92" y="1083"/>
                </a:lnTo>
                <a:lnTo>
                  <a:pt x="92" y="1072"/>
                </a:lnTo>
                <a:lnTo>
                  <a:pt x="90" y="1068"/>
                </a:lnTo>
                <a:lnTo>
                  <a:pt x="90" y="1068"/>
                </a:lnTo>
                <a:lnTo>
                  <a:pt x="78" y="1060"/>
                </a:lnTo>
                <a:lnTo>
                  <a:pt x="71" y="1054"/>
                </a:lnTo>
                <a:lnTo>
                  <a:pt x="67" y="1051"/>
                </a:lnTo>
                <a:lnTo>
                  <a:pt x="66" y="1049"/>
                </a:lnTo>
                <a:lnTo>
                  <a:pt x="66" y="1049"/>
                </a:lnTo>
                <a:lnTo>
                  <a:pt x="67" y="1043"/>
                </a:lnTo>
                <a:lnTo>
                  <a:pt x="70" y="1030"/>
                </a:lnTo>
                <a:lnTo>
                  <a:pt x="81" y="995"/>
                </a:lnTo>
                <a:lnTo>
                  <a:pt x="95" y="946"/>
                </a:lnTo>
                <a:lnTo>
                  <a:pt x="95" y="946"/>
                </a:lnTo>
                <a:lnTo>
                  <a:pt x="112" y="852"/>
                </a:lnTo>
                <a:lnTo>
                  <a:pt x="130" y="755"/>
                </a:lnTo>
                <a:lnTo>
                  <a:pt x="130" y="755"/>
                </a:lnTo>
                <a:lnTo>
                  <a:pt x="131" y="750"/>
                </a:lnTo>
                <a:lnTo>
                  <a:pt x="132" y="743"/>
                </a:lnTo>
                <a:lnTo>
                  <a:pt x="134" y="735"/>
                </a:lnTo>
                <a:lnTo>
                  <a:pt x="149" y="735"/>
                </a:lnTo>
                <a:lnTo>
                  <a:pt x="164" y="637"/>
                </a:lnTo>
                <a:lnTo>
                  <a:pt x="164" y="637"/>
                </a:lnTo>
                <a:lnTo>
                  <a:pt x="174" y="719"/>
                </a:lnTo>
                <a:lnTo>
                  <a:pt x="181" y="779"/>
                </a:lnTo>
                <a:lnTo>
                  <a:pt x="183" y="801"/>
                </a:lnTo>
                <a:lnTo>
                  <a:pt x="183" y="814"/>
                </a:lnTo>
                <a:lnTo>
                  <a:pt x="183" y="814"/>
                </a:lnTo>
                <a:lnTo>
                  <a:pt x="183" y="825"/>
                </a:lnTo>
                <a:lnTo>
                  <a:pt x="185" y="844"/>
                </a:lnTo>
                <a:lnTo>
                  <a:pt x="188" y="898"/>
                </a:lnTo>
                <a:lnTo>
                  <a:pt x="192" y="955"/>
                </a:lnTo>
                <a:lnTo>
                  <a:pt x="193" y="990"/>
                </a:lnTo>
                <a:lnTo>
                  <a:pt x="193" y="990"/>
                </a:lnTo>
                <a:lnTo>
                  <a:pt x="194" y="1034"/>
                </a:lnTo>
                <a:lnTo>
                  <a:pt x="196" y="1054"/>
                </a:lnTo>
                <a:lnTo>
                  <a:pt x="197" y="1060"/>
                </a:lnTo>
                <a:lnTo>
                  <a:pt x="198" y="1064"/>
                </a:lnTo>
                <a:lnTo>
                  <a:pt x="198" y="1064"/>
                </a:lnTo>
                <a:lnTo>
                  <a:pt x="200" y="1068"/>
                </a:lnTo>
                <a:lnTo>
                  <a:pt x="200" y="1078"/>
                </a:lnTo>
                <a:lnTo>
                  <a:pt x="200" y="1090"/>
                </a:lnTo>
                <a:lnTo>
                  <a:pt x="198" y="1108"/>
                </a:lnTo>
                <a:lnTo>
                  <a:pt x="198" y="1108"/>
                </a:lnTo>
                <a:lnTo>
                  <a:pt x="198" y="1131"/>
                </a:lnTo>
                <a:lnTo>
                  <a:pt x="199" y="1176"/>
                </a:lnTo>
                <a:lnTo>
                  <a:pt x="207" y="1302"/>
                </a:lnTo>
                <a:lnTo>
                  <a:pt x="218" y="1480"/>
                </a:lnTo>
                <a:lnTo>
                  <a:pt x="218" y="1480"/>
                </a:lnTo>
                <a:lnTo>
                  <a:pt x="237" y="1551"/>
                </a:lnTo>
                <a:lnTo>
                  <a:pt x="251" y="1604"/>
                </a:lnTo>
                <a:lnTo>
                  <a:pt x="256" y="1624"/>
                </a:lnTo>
                <a:lnTo>
                  <a:pt x="257" y="1637"/>
                </a:lnTo>
                <a:lnTo>
                  <a:pt x="257" y="1637"/>
                </a:lnTo>
                <a:lnTo>
                  <a:pt x="256" y="1653"/>
                </a:lnTo>
                <a:lnTo>
                  <a:pt x="253" y="1669"/>
                </a:lnTo>
                <a:lnTo>
                  <a:pt x="252" y="1677"/>
                </a:lnTo>
                <a:lnTo>
                  <a:pt x="253" y="1686"/>
                </a:lnTo>
                <a:lnTo>
                  <a:pt x="254" y="1696"/>
                </a:lnTo>
                <a:lnTo>
                  <a:pt x="257" y="1705"/>
                </a:lnTo>
                <a:lnTo>
                  <a:pt x="257" y="1705"/>
                </a:lnTo>
                <a:lnTo>
                  <a:pt x="260" y="1719"/>
                </a:lnTo>
                <a:lnTo>
                  <a:pt x="263" y="1736"/>
                </a:lnTo>
                <a:lnTo>
                  <a:pt x="265" y="1778"/>
                </a:lnTo>
                <a:lnTo>
                  <a:pt x="267" y="1813"/>
                </a:lnTo>
                <a:lnTo>
                  <a:pt x="267" y="1828"/>
                </a:lnTo>
                <a:lnTo>
                  <a:pt x="267" y="1828"/>
                </a:lnTo>
                <a:lnTo>
                  <a:pt x="273" y="1835"/>
                </a:lnTo>
                <a:lnTo>
                  <a:pt x="286" y="1855"/>
                </a:lnTo>
                <a:lnTo>
                  <a:pt x="292" y="1866"/>
                </a:lnTo>
                <a:lnTo>
                  <a:pt x="298" y="1877"/>
                </a:lnTo>
                <a:lnTo>
                  <a:pt x="303" y="1888"/>
                </a:lnTo>
                <a:lnTo>
                  <a:pt x="306" y="1896"/>
                </a:lnTo>
                <a:lnTo>
                  <a:pt x="306" y="1896"/>
                </a:lnTo>
                <a:lnTo>
                  <a:pt x="307" y="1917"/>
                </a:lnTo>
                <a:lnTo>
                  <a:pt x="306" y="1945"/>
                </a:lnTo>
                <a:lnTo>
                  <a:pt x="306" y="1980"/>
                </a:lnTo>
                <a:lnTo>
                  <a:pt x="315" y="1989"/>
                </a:lnTo>
                <a:lnTo>
                  <a:pt x="267" y="2019"/>
                </a:lnTo>
                <a:lnTo>
                  <a:pt x="232" y="2053"/>
                </a:lnTo>
                <a:lnTo>
                  <a:pt x="232" y="2053"/>
                </a:lnTo>
                <a:lnTo>
                  <a:pt x="229" y="2054"/>
                </a:lnTo>
                <a:lnTo>
                  <a:pt x="220" y="2057"/>
                </a:lnTo>
                <a:lnTo>
                  <a:pt x="216" y="2060"/>
                </a:lnTo>
                <a:lnTo>
                  <a:pt x="213" y="2063"/>
                </a:lnTo>
                <a:lnTo>
                  <a:pt x="209" y="2068"/>
                </a:lnTo>
                <a:lnTo>
                  <a:pt x="208" y="2073"/>
                </a:lnTo>
                <a:lnTo>
                  <a:pt x="208" y="2073"/>
                </a:lnTo>
                <a:lnTo>
                  <a:pt x="207" y="2078"/>
                </a:lnTo>
                <a:lnTo>
                  <a:pt x="203" y="2081"/>
                </a:lnTo>
                <a:lnTo>
                  <a:pt x="200" y="2084"/>
                </a:lnTo>
                <a:lnTo>
                  <a:pt x="198" y="2086"/>
                </a:lnTo>
                <a:lnTo>
                  <a:pt x="198" y="2087"/>
                </a:lnTo>
                <a:lnTo>
                  <a:pt x="198" y="2089"/>
                </a:lnTo>
                <a:lnTo>
                  <a:pt x="203" y="2091"/>
                </a:lnTo>
                <a:lnTo>
                  <a:pt x="211" y="2094"/>
                </a:lnTo>
                <a:lnTo>
                  <a:pt x="227" y="2097"/>
                </a:lnTo>
                <a:lnTo>
                  <a:pt x="227" y="2097"/>
                </a:lnTo>
                <a:lnTo>
                  <a:pt x="251" y="2100"/>
                </a:lnTo>
                <a:lnTo>
                  <a:pt x="281" y="2101"/>
                </a:lnTo>
                <a:lnTo>
                  <a:pt x="317" y="2102"/>
                </a:lnTo>
                <a:lnTo>
                  <a:pt x="351" y="2101"/>
                </a:lnTo>
                <a:lnTo>
                  <a:pt x="412" y="2098"/>
                </a:lnTo>
                <a:lnTo>
                  <a:pt x="438" y="2097"/>
                </a:lnTo>
                <a:lnTo>
                  <a:pt x="443" y="2058"/>
                </a:lnTo>
                <a:lnTo>
                  <a:pt x="443" y="2058"/>
                </a:lnTo>
                <a:lnTo>
                  <a:pt x="451" y="2035"/>
                </a:lnTo>
                <a:lnTo>
                  <a:pt x="456" y="2016"/>
                </a:lnTo>
                <a:lnTo>
                  <a:pt x="457" y="2009"/>
                </a:lnTo>
                <a:lnTo>
                  <a:pt x="457" y="2004"/>
                </a:lnTo>
                <a:lnTo>
                  <a:pt x="457" y="2004"/>
                </a:lnTo>
                <a:lnTo>
                  <a:pt x="449" y="1976"/>
                </a:lnTo>
                <a:lnTo>
                  <a:pt x="444" y="1959"/>
                </a:lnTo>
                <a:lnTo>
                  <a:pt x="443" y="1945"/>
                </a:lnTo>
                <a:lnTo>
                  <a:pt x="443" y="1945"/>
                </a:lnTo>
                <a:lnTo>
                  <a:pt x="438" y="1868"/>
                </a:lnTo>
                <a:lnTo>
                  <a:pt x="433" y="1803"/>
                </a:lnTo>
                <a:lnTo>
                  <a:pt x="433" y="1803"/>
                </a:lnTo>
                <a:lnTo>
                  <a:pt x="433" y="1741"/>
                </a:lnTo>
                <a:lnTo>
                  <a:pt x="432" y="1698"/>
                </a:lnTo>
                <a:lnTo>
                  <a:pt x="433" y="1676"/>
                </a:lnTo>
                <a:lnTo>
                  <a:pt x="433" y="1676"/>
                </a:lnTo>
                <a:lnTo>
                  <a:pt x="434" y="1627"/>
                </a:lnTo>
                <a:lnTo>
                  <a:pt x="433" y="1522"/>
                </a:lnTo>
                <a:lnTo>
                  <a:pt x="433" y="1372"/>
                </a:lnTo>
                <a:lnTo>
                  <a:pt x="433" y="1372"/>
                </a:lnTo>
                <a:lnTo>
                  <a:pt x="440" y="1394"/>
                </a:lnTo>
                <a:lnTo>
                  <a:pt x="449" y="1419"/>
                </a:lnTo>
                <a:lnTo>
                  <a:pt x="458" y="1451"/>
                </a:lnTo>
                <a:lnTo>
                  <a:pt x="467" y="1487"/>
                </a:lnTo>
                <a:lnTo>
                  <a:pt x="476" y="1526"/>
                </a:lnTo>
                <a:lnTo>
                  <a:pt x="483" y="1567"/>
                </a:lnTo>
                <a:lnTo>
                  <a:pt x="485" y="1588"/>
                </a:lnTo>
                <a:lnTo>
                  <a:pt x="487" y="1607"/>
                </a:lnTo>
                <a:lnTo>
                  <a:pt x="487" y="1607"/>
                </a:lnTo>
                <a:lnTo>
                  <a:pt x="490" y="1689"/>
                </a:lnTo>
                <a:lnTo>
                  <a:pt x="491" y="1768"/>
                </a:lnTo>
                <a:lnTo>
                  <a:pt x="494" y="1830"/>
                </a:lnTo>
                <a:lnTo>
                  <a:pt x="495" y="1851"/>
                </a:lnTo>
                <a:lnTo>
                  <a:pt x="496" y="1862"/>
                </a:lnTo>
                <a:lnTo>
                  <a:pt x="496" y="1862"/>
                </a:lnTo>
                <a:lnTo>
                  <a:pt x="499" y="1888"/>
                </a:lnTo>
                <a:lnTo>
                  <a:pt x="500" y="1927"/>
                </a:lnTo>
                <a:lnTo>
                  <a:pt x="501" y="1980"/>
                </a:lnTo>
                <a:lnTo>
                  <a:pt x="501" y="1980"/>
                </a:lnTo>
                <a:lnTo>
                  <a:pt x="516" y="2014"/>
                </a:lnTo>
                <a:lnTo>
                  <a:pt x="516" y="2014"/>
                </a:lnTo>
                <a:lnTo>
                  <a:pt x="520" y="2021"/>
                </a:lnTo>
                <a:lnTo>
                  <a:pt x="525" y="2029"/>
                </a:lnTo>
                <a:lnTo>
                  <a:pt x="529" y="2036"/>
                </a:lnTo>
                <a:lnTo>
                  <a:pt x="531" y="2040"/>
                </a:lnTo>
                <a:lnTo>
                  <a:pt x="531" y="2043"/>
                </a:lnTo>
                <a:lnTo>
                  <a:pt x="531" y="2043"/>
                </a:lnTo>
                <a:lnTo>
                  <a:pt x="529" y="2051"/>
                </a:lnTo>
                <a:lnTo>
                  <a:pt x="529" y="2058"/>
                </a:lnTo>
                <a:lnTo>
                  <a:pt x="531" y="2063"/>
                </a:lnTo>
                <a:lnTo>
                  <a:pt x="532" y="2068"/>
                </a:lnTo>
                <a:lnTo>
                  <a:pt x="536" y="2073"/>
                </a:lnTo>
                <a:lnTo>
                  <a:pt x="540" y="2078"/>
                </a:lnTo>
                <a:lnTo>
                  <a:pt x="540" y="2078"/>
                </a:lnTo>
                <a:lnTo>
                  <a:pt x="544" y="2080"/>
                </a:lnTo>
                <a:lnTo>
                  <a:pt x="549" y="2081"/>
                </a:lnTo>
                <a:lnTo>
                  <a:pt x="562" y="2084"/>
                </a:lnTo>
                <a:lnTo>
                  <a:pt x="578" y="2084"/>
                </a:lnTo>
                <a:lnTo>
                  <a:pt x="597" y="2084"/>
                </a:lnTo>
                <a:lnTo>
                  <a:pt x="614" y="2081"/>
                </a:lnTo>
                <a:lnTo>
                  <a:pt x="628" y="2078"/>
                </a:lnTo>
                <a:lnTo>
                  <a:pt x="641" y="2073"/>
                </a:lnTo>
                <a:lnTo>
                  <a:pt x="646" y="2070"/>
                </a:lnTo>
                <a:lnTo>
                  <a:pt x="648" y="2068"/>
                </a:lnTo>
                <a:lnTo>
                  <a:pt x="648" y="2068"/>
                </a:lnTo>
                <a:lnTo>
                  <a:pt x="652" y="2062"/>
                </a:lnTo>
                <a:lnTo>
                  <a:pt x="655" y="2053"/>
                </a:lnTo>
                <a:lnTo>
                  <a:pt x="659" y="2035"/>
                </a:lnTo>
                <a:lnTo>
                  <a:pt x="661" y="2020"/>
                </a:lnTo>
                <a:lnTo>
                  <a:pt x="663" y="2014"/>
                </a:lnTo>
                <a:lnTo>
                  <a:pt x="643" y="1985"/>
                </a:lnTo>
                <a:lnTo>
                  <a:pt x="643" y="1985"/>
                </a:lnTo>
                <a:lnTo>
                  <a:pt x="649" y="1962"/>
                </a:lnTo>
                <a:lnTo>
                  <a:pt x="653" y="1948"/>
                </a:lnTo>
                <a:lnTo>
                  <a:pt x="653" y="1943"/>
                </a:lnTo>
                <a:lnTo>
                  <a:pt x="653" y="1940"/>
                </a:lnTo>
                <a:lnTo>
                  <a:pt x="653" y="1940"/>
                </a:lnTo>
                <a:lnTo>
                  <a:pt x="649" y="1936"/>
                </a:lnTo>
                <a:lnTo>
                  <a:pt x="644" y="1926"/>
                </a:lnTo>
                <a:lnTo>
                  <a:pt x="638" y="1911"/>
                </a:lnTo>
                <a:lnTo>
                  <a:pt x="638" y="1911"/>
                </a:lnTo>
                <a:lnTo>
                  <a:pt x="648" y="1887"/>
                </a:lnTo>
                <a:lnTo>
                  <a:pt x="648" y="1887"/>
                </a:lnTo>
                <a:lnTo>
                  <a:pt x="649" y="1878"/>
                </a:lnTo>
                <a:lnTo>
                  <a:pt x="648" y="1862"/>
                </a:lnTo>
                <a:lnTo>
                  <a:pt x="648" y="1842"/>
                </a:lnTo>
                <a:lnTo>
                  <a:pt x="628" y="1647"/>
                </a:lnTo>
                <a:lnTo>
                  <a:pt x="624" y="1549"/>
                </a:lnTo>
                <a:lnTo>
                  <a:pt x="633" y="1353"/>
                </a:lnTo>
                <a:lnTo>
                  <a:pt x="658" y="1206"/>
                </a:lnTo>
                <a:lnTo>
                  <a:pt x="658" y="1206"/>
                </a:lnTo>
                <a:lnTo>
                  <a:pt x="654" y="1132"/>
                </a:lnTo>
                <a:lnTo>
                  <a:pt x="650" y="1081"/>
                </a:lnTo>
                <a:lnTo>
                  <a:pt x="649" y="1062"/>
                </a:lnTo>
                <a:lnTo>
                  <a:pt x="648" y="1054"/>
                </a:lnTo>
                <a:lnTo>
                  <a:pt x="648" y="1054"/>
                </a:lnTo>
                <a:lnTo>
                  <a:pt x="647" y="1049"/>
                </a:lnTo>
                <a:lnTo>
                  <a:pt x="646" y="1039"/>
                </a:lnTo>
                <a:lnTo>
                  <a:pt x="644" y="1012"/>
                </a:lnTo>
                <a:lnTo>
                  <a:pt x="643" y="975"/>
                </a:lnTo>
                <a:lnTo>
                  <a:pt x="643" y="975"/>
                </a:lnTo>
                <a:lnTo>
                  <a:pt x="652" y="966"/>
                </a:lnTo>
                <a:lnTo>
                  <a:pt x="657" y="959"/>
                </a:lnTo>
                <a:lnTo>
                  <a:pt x="658" y="957"/>
                </a:lnTo>
                <a:lnTo>
                  <a:pt x="658" y="956"/>
                </a:lnTo>
                <a:lnTo>
                  <a:pt x="658" y="956"/>
                </a:lnTo>
                <a:lnTo>
                  <a:pt x="644" y="951"/>
                </a:lnTo>
                <a:lnTo>
                  <a:pt x="637" y="947"/>
                </a:lnTo>
                <a:lnTo>
                  <a:pt x="635" y="944"/>
                </a:lnTo>
                <a:lnTo>
                  <a:pt x="633" y="941"/>
                </a:lnTo>
                <a:lnTo>
                  <a:pt x="633" y="941"/>
                </a:lnTo>
                <a:lnTo>
                  <a:pt x="632" y="936"/>
                </a:lnTo>
                <a:lnTo>
                  <a:pt x="630" y="928"/>
                </a:lnTo>
                <a:lnTo>
                  <a:pt x="621" y="906"/>
                </a:lnTo>
                <a:lnTo>
                  <a:pt x="609" y="877"/>
                </a:lnTo>
                <a:lnTo>
                  <a:pt x="609" y="877"/>
                </a:lnTo>
                <a:lnTo>
                  <a:pt x="611" y="879"/>
                </a:lnTo>
                <a:lnTo>
                  <a:pt x="614" y="879"/>
                </a:lnTo>
                <a:lnTo>
                  <a:pt x="617" y="879"/>
                </a:lnTo>
                <a:lnTo>
                  <a:pt x="621" y="875"/>
                </a:lnTo>
                <a:lnTo>
                  <a:pt x="625" y="869"/>
                </a:lnTo>
                <a:lnTo>
                  <a:pt x="628" y="858"/>
                </a:lnTo>
                <a:lnTo>
                  <a:pt x="633" y="843"/>
                </a:lnTo>
                <a:lnTo>
                  <a:pt x="633" y="843"/>
                </a:lnTo>
                <a:lnTo>
                  <a:pt x="635" y="833"/>
                </a:lnTo>
                <a:lnTo>
                  <a:pt x="636" y="822"/>
                </a:lnTo>
                <a:lnTo>
                  <a:pt x="635" y="811"/>
                </a:lnTo>
                <a:lnTo>
                  <a:pt x="633" y="799"/>
                </a:lnTo>
                <a:lnTo>
                  <a:pt x="628" y="773"/>
                </a:lnTo>
                <a:lnTo>
                  <a:pt x="621" y="748"/>
                </a:lnTo>
                <a:lnTo>
                  <a:pt x="609" y="705"/>
                </a:lnTo>
                <a:lnTo>
                  <a:pt x="605" y="691"/>
                </a:lnTo>
                <a:lnTo>
                  <a:pt x="604" y="686"/>
                </a:lnTo>
                <a:lnTo>
                  <a:pt x="604" y="686"/>
                </a:lnTo>
                <a:lnTo>
                  <a:pt x="605" y="680"/>
                </a:lnTo>
                <a:lnTo>
                  <a:pt x="608" y="664"/>
                </a:lnTo>
                <a:lnTo>
                  <a:pt x="613" y="617"/>
                </a:lnTo>
                <a:lnTo>
                  <a:pt x="616" y="569"/>
                </a:lnTo>
                <a:lnTo>
                  <a:pt x="619" y="544"/>
                </a:lnTo>
                <a:lnTo>
                  <a:pt x="619" y="544"/>
                </a:lnTo>
                <a:lnTo>
                  <a:pt x="630" y="523"/>
                </a:lnTo>
                <a:lnTo>
                  <a:pt x="643" y="500"/>
                </a:lnTo>
                <a:lnTo>
                  <a:pt x="643" y="500"/>
                </a:lnTo>
                <a:lnTo>
                  <a:pt x="647" y="497"/>
                </a:lnTo>
                <a:lnTo>
                  <a:pt x="654" y="490"/>
                </a:lnTo>
                <a:lnTo>
                  <a:pt x="672" y="474"/>
                </a:lnTo>
                <a:lnTo>
                  <a:pt x="697" y="456"/>
                </a:lnTo>
                <a:lnTo>
                  <a:pt x="746" y="451"/>
                </a:lnTo>
                <a:lnTo>
                  <a:pt x="780" y="378"/>
                </a:lnTo>
                <a:lnTo>
                  <a:pt x="849" y="339"/>
                </a:lnTo>
                <a:lnTo>
                  <a:pt x="849" y="339"/>
                </a:lnTo>
                <a:lnTo>
                  <a:pt x="862" y="334"/>
                </a:lnTo>
                <a:lnTo>
                  <a:pt x="895" y="320"/>
                </a:lnTo>
                <a:lnTo>
                  <a:pt x="935" y="303"/>
                </a:lnTo>
                <a:lnTo>
                  <a:pt x="955" y="294"/>
                </a:lnTo>
                <a:lnTo>
                  <a:pt x="971" y="285"/>
                </a:lnTo>
                <a:lnTo>
                  <a:pt x="971" y="285"/>
                </a:lnTo>
                <a:lnTo>
                  <a:pt x="985" y="275"/>
                </a:lnTo>
                <a:lnTo>
                  <a:pt x="1001" y="263"/>
                </a:lnTo>
                <a:lnTo>
                  <a:pt x="1032" y="236"/>
                </a:lnTo>
                <a:lnTo>
                  <a:pt x="1064" y="206"/>
                </a:lnTo>
                <a:lnTo>
                  <a:pt x="1108" y="206"/>
                </a:lnTo>
                <a:lnTo>
                  <a:pt x="1127" y="201"/>
                </a:lnTo>
                <a:lnTo>
                  <a:pt x="1142" y="216"/>
                </a:lnTo>
                <a:lnTo>
                  <a:pt x="1142" y="216"/>
                </a:lnTo>
                <a:lnTo>
                  <a:pt x="1142" y="220"/>
                </a:lnTo>
                <a:lnTo>
                  <a:pt x="1141" y="228"/>
                </a:lnTo>
                <a:lnTo>
                  <a:pt x="1143" y="236"/>
                </a:lnTo>
                <a:lnTo>
                  <a:pt x="1144" y="239"/>
                </a:lnTo>
                <a:lnTo>
                  <a:pt x="1147" y="241"/>
                </a:lnTo>
                <a:lnTo>
                  <a:pt x="1147" y="241"/>
                </a:lnTo>
                <a:lnTo>
                  <a:pt x="1151" y="241"/>
                </a:lnTo>
                <a:lnTo>
                  <a:pt x="1155" y="238"/>
                </a:lnTo>
                <a:lnTo>
                  <a:pt x="1169" y="230"/>
                </a:lnTo>
                <a:lnTo>
                  <a:pt x="1180" y="221"/>
                </a:lnTo>
                <a:lnTo>
                  <a:pt x="1186" y="216"/>
                </a:lnTo>
                <a:lnTo>
                  <a:pt x="1186" y="216"/>
                </a:lnTo>
                <a:lnTo>
                  <a:pt x="1187" y="214"/>
                </a:lnTo>
                <a:lnTo>
                  <a:pt x="1187" y="210"/>
                </a:lnTo>
                <a:lnTo>
                  <a:pt x="1185" y="200"/>
                </a:lnTo>
                <a:lnTo>
                  <a:pt x="1181" y="187"/>
                </a:lnTo>
                <a:lnTo>
                  <a:pt x="1176" y="172"/>
                </a:lnTo>
                <a:lnTo>
                  <a:pt x="1157" y="147"/>
                </a:lnTo>
                <a:lnTo>
                  <a:pt x="1157" y="147"/>
                </a:lnTo>
                <a:lnTo>
                  <a:pt x="1166" y="144"/>
                </a:lnTo>
                <a:lnTo>
                  <a:pt x="1186" y="135"/>
                </a:lnTo>
                <a:lnTo>
                  <a:pt x="1196" y="130"/>
                </a:lnTo>
                <a:lnTo>
                  <a:pt x="1203" y="125"/>
                </a:lnTo>
                <a:lnTo>
                  <a:pt x="1206" y="123"/>
                </a:lnTo>
                <a:lnTo>
                  <a:pt x="1207" y="122"/>
                </a:lnTo>
                <a:lnTo>
                  <a:pt x="1207" y="119"/>
                </a:lnTo>
                <a:lnTo>
                  <a:pt x="1206" y="118"/>
                </a:lnTo>
                <a:lnTo>
                  <a:pt x="1206" y="118"/>
                </a:lnTo>
                <a:lnTo>
                  <a:pt x="1198" y="117"/>
                </a:lnTo>
                <a:lnTo>
                  <a:pt x="1187" y="117"/>
                </a:lnTo>
                <a:lnTo>
                  <a:pt x="1159" y="121"/>
                </a:lnTo>
                <a:lnTo>
                  <a:pt x="1133" y="125"/>
                </a:lnTo>
                <a:lnTo>
                  <a:pt x="1122" y="128"/>
                </a:lnTo>
                <a:lnTo>
                  <a:pt x="1078" y="143"/>
                </a:lnTo>
                <a:lnTo>
                  <a:pt x="985" y="182"/>
                </a:lnTo>
                <a:lnTo>
                  <a:pt x="932" y="216"/>
                </a:lnTo>
                <a:lnTo>
                  <a:pt x="932" y="216"/>
                </a:lnTo>
                <a:lnTo>
                  <a:pt x="922" y="218"/>
                </a:lnTo>
                <a:lnTo>
                  <a:pt x="900" y="223"/>
                </a:lnTo>
                <a:lnTo>
                  <a:pt x="886" y="228"/>
                </a:lnTo>
                <a:lnTo>
                  <a:pt x="873" y="233"/>
                </a:lnTo>
                <a:lnTo>
                  <a:pt x="860" y="239"/>
                </a:lnTo>
                <a:lnTo>
                  <a:pt x="849" y="245"/>
                </a:lnTo>
                <a:lnTo>
                  <a:pt x="849" y="245"/>
                </a:lnTo>
                <a:lnTo>
                  <a:pt x="790" y="285"/>
                </a:lnTo>
                <a:lnTo>
                  <a:pt x="721" y="299"/>
                </a:lnTo>
                <a:lnTo>
                  <a:pt x="721" y="299"/>
                </a:lnTo>
                <a:lnTo>
                  <a:pt x="670" y="303"/>
                </a:lnTo>
                <a:lnTo>
                  <a:pt x="630" y="308"/>
                </a:lnTo>
                <a:lnTo>
                  <a:pt x="611" y="312"/>
                </a:lnTo>
                <a:lnTo>
                  <a:pt x="599" y="314"/>
                </a:lnTo>
                <a:lnTo>
                  <a:pt x="599" y="314"/>
                </a:lnTo>
                <a:lnTo>
                  <a:pt x="586" y="318"/>
                </a:lnTo>
                <a:lnTo>
                  <a:pt x="569" y="320"/>
                </a:lnTo>
                <a:lnTo>
                  <a:pt x="526" y="327"/>
                </a:lnTo>
                <a:lnTo>
                  <a:pt x="472" y="334"/>
                </a:lnTo>
                <a:lnTo>
                  <a:pt x="438" y="309"/>
                </a:lnTo>
                <a:lnTo>
                  <a:pt x="438" y="309"/>
                </a:lnTo>
                <a:lnTo>
                  <a:pt x="440" y="308"/>
                </a:lnTo>
                <a:lnTo>
                  <a:pt x="449" y="302"/>
                </a:lnTo>
                <a:lnTo>
                  <a:pt x="461" y="290"/>
                </a:lnTo>
                <a:lnTo>
                  <a:pt x="477" y="270"/>
                </a:lnTo>
                <a:lnTo>
                  <a:pt x="477" y="270"/>
                </a:lnTo>
                <a:lnTo>
                  <a:pt x="480" y="264"/>
                </a:lnTo>
                <a:lnTo>
                  <a:pt x="484" y="256"/>
                </a:lnTo>
                <a:lnTo>
                  <a:pt x="487" y="249"/>
                </a:lnTo>
                <a:lnTo>
                  <a:pt x="488" y="241"/>
                </a:lnTo>
                <a:lnTo>
                  <a:pt x="489" y="225"/>
                </a:lnTo>
                <a:lnTo>
                  <a:pt x="489" y="209"/>
                </a:lnTo>
                <a:lnTo>
                  <a:pt x="487" y="194"/>
                </a:lnTo>
                <a:lnTo>
                  <a:pt x="484" y="183"/>
                </a:lnTo>
                <a:lnTo>
                  <a:pt x="482" y="172"/>
                </a:lnTo>
                <a:lnTo>
                  <a:pt x="477" y="143"/>
                </a:lnTo>
                <a:lnTo>
                  <a:pt x="467" y="89"/>
                </a:lnTo>
                <a:lnTo>
                  <a:pt x="477" y="74"/>
                </a:lnTo>
                <a:lnTo>
                  <a:pt x="477" y="74"/>
                </a:lnTo>
                <a:lnTo>
                  <a:pt x="476" y="68"/>
                </a:lnTo>
                <a:lnTo>
                  <a:pt x="474" y="64"/>
                </a:lnTo>
                <a:lnTo>
                  <a:pt x="472" y="59"/>
                </a:lnTo>
                <a:lnTo>
                  <a:pt x="472" y="59"/>
                </a:lnTo>
                <a:lnTo>
                  <a:pt x="457" y="38"/>
                </a:lnTo>
                <a:lnTo>
                  <a:pt x="446" y="25"/>
                </a:lnTo>
                <a:lnTo>
                  <a:pt x="438" y="15"/>
                </a:lnTo>
                <a:lnTo>
                  <a:pt x="438" y="15"/>
                </a:lnTo>
                <a:lnTo>
                  <a:pt x="435" y="12"/>
                </a:lnTo>
                <a:lnTo>
                  <a:pt x="433" y="9"/>
                </a:lnTo>
                <a:lnTo>
                  <a:pt x="432" y="4"/>
                </a:lnTo>
                <a:lnTo>
                  <a:pt x="430" y="3"/>
                </a:lnTo>
                <a:lnTo>
                  <a:pt x="427" y="2"/>
                </a:lnTo>
                <a:lnTo>
                  <a:pt x="413" y="0"/>
                </a:lnTo>
                <a:lnTo>
                  <a:pt x="413" y="0"/>
                </a:lnTo>
                <a:lnTo>
                  <a:pt x="390" y="0"/>
                </a:lnTo>
                <a:lnTo>
                  <a:pt x="364" y="3"/>
                </a:lnTo>
                <a:lnTo>
                  <a:pt x="335" y="5"/>
                </a:lnTo>
                <a:lnTo>
                  <a:pt x="335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7"/>
          <p:cNvSpPr>
            <a:spLocks/>
          </p:cNvSpPr>
          <p:nvPr/>
        </p:nvSpPr>
        <p:spPr bwMode="auto">
          <a:xfrm>
            <a:off x="8553791" y="823389"/>
            <a:ext cx="523875" cy="1616075"/>
          </a:xfrm>
          <a:custGeom>
            <a:avLst/>
            <a:gdLst>
              <a:gd name="T0" fmla="*/ 191 w 660"/>
              <a:gd name="T1" fmla="*/ 28 h 2035"/>
              <a:gd name="T2" fmla="*/ 159 w 660"/>
              <a:gd name="T3" fmla="*/ 40 h 2035"/>
              <a:gd name="T4" fmla="*/ 129 w 660"/>
              <a:gd name="T5" fmla="*/ 80 h 2035"/>
              <a:gd name="T6" fmla="*/ 119 w 660"/>
              <a:gd name="T7" fmla="*/ 119 h 2035"/>
              <a:gd name="T8" fmla="*/ 139 w 660"/>
              <a:gd name="T9" fmla="*/ 243 h 2035"/>
              <a:gd name="T10" fmla="*/ 50 w 660"/>
              <a:gd name="T11" fmla="*/ 407 h 2035"/>
              <a:gd name="T12" fmla="*/ 40 w 660"/>
              <a:gd name="T13" fmla="*/ 526 h 2035"/>
              <a:gd name="T14" fmla="*/ 50 w 660"/>
              <a:gd name="T15" fmla="*/ 819 h 2035"/>
              <a:gd name="T16" fmla="*/ 129 w 660"/>
              <a:gd name="T17" fmla="*/ 1201 h 2035"/>
              <a:gd name="T18" fmla="*/ 35 w 660"/>
              <a:gd name="T19" fmla="*/ 1498 h 2035"/>
              <a:gd name="T20" fmla="*/ 169 w 660"/>
              <a:gd name="T21" fmla="*/ 1801 h 2035"/>
              <a:gd name="T22" fmla="*/ 174 w 660"/>
              <a:gd name="T23" fmla="*/ 1920 h 2035"/>
              <a:gd name="T24" fmla="*/ 169 w 660"/>
              <a:gd name="T25" fmla="*/ 1954 h 2035"/>
              <a:gd name="T26" fmla="*/ 209 w 660"/>
              <a:gd name="T27" fmla="*/ 2033 h 2035"/>
              <a:gd name="T28" fmla="*/ 238 w 660"/>
              <a:gd name="T29" fmla="*/ 2034 h 2035"/>
              <a:gd name="T30" fmla="*/ 340 w 660"/>
              <a:gd name="T31" fmla="*/ 2035 h 2035"/>
              <a:gd name="T32" fmla="*/ 372 w 660"/>
              <a:gd name="T33" fmla="*/ 2031 h 2035"/>
              <a:gd name="T34" fmla="*/ 516 w 660"/>
              <a:gd name="T35" fmla="*/ 2013 h 2035"/>
              <a:gd name="T36" fmla="*/ 546 w 660"/>
              <a:gd name="T37" fmla="*/ 2004 h 2035"/>
              <a:gd name="T38" fmla="*/ 551 w 660"/>
              <a:gd name="T39" fmla="*/ 1974 h 2035"/>
              <a:gd name="T40" fmla="*/ 541 w 660"/>
              <a:gd name="T41" fmla="*/ 1964 h 2035"/>
              <a:gd name="T42" fmla="*/ 439 w 660"/>
              <a:gd name="T43" fmla="*/ 1948 h 2035"/>
              <a:gd name="T44" fmla="*/ 407 w 660"/>
              <a:gd name="T45" fmla="*/ 1930 h 2035"/>
              <a:gd name="T46" fmla="*/ 570 w 660"/>
              <a:gd name="T47" fmla="*/ 1503 h 2035"/>
              <a:gd name="T48" fmla="*/ 585 w 660"/>
              <a:gd name="T49" fmla="*/ 1171 h 2035"/>
              <a:gd name="T50" fmla="*/ 437 w 660"/>
              <a:gd name="T51" fmla="*/ 863 h 2035"/>
              <a:gd name="T52" fmla="*/ 491 w 660"/>
              <a:gd name="T53" fmla="*/ 814 h 2035"/>
              <a:gd name="T54" fmla="*/ 456 w 660"/>
              <a:gd name="T55" fmla="*/ 759 h 2035"/>
              <a:gd name="T56" fmla="*/ 412 w 660"/>
              <a:gd name="T57" fmla="*/ 660 h 2035"/>
              <a:gd name="T58" fmla="*/ 521 w 660"/>
              <a:gd name="T59" fmla="*/ 442 h 2035"/>
              <a:gd name="T60" fmla="*/ 496 w 660"/>
              <a:gd name="T61" fmla="*/ 303 h 2035"/>
              <a:gd name="T62" fmla="*/ 500 w 660"/>
              <a:gd name="T63" fmla="*/ 269 h 2035"/>
              <a:gd name="T64" fmla="*/ 492 w 660"/>
              <a:gd name="T65" fmla="*/ 256 h 2035"/>
              <a:gd name="T66" fmla="*/ 474 w 660"/>
              <a:gd name="T67" fmla="*/ 269 h 2035"/>
              <a:gd name="T68" fmla="*/ 461 w 660"/>
              <a:gd name="T69" fmla="*/ 253 h 2035"/>
              <a:gd name="T70" fmla="*/ 418 w 660"/>
              <a:gd name="T71" fmla="*/ 281 h 2035"/>
              <a:gd name="T72" fmla="*/ 397 w 660"/>
              <a:gd name="T73" fmla="*/ 303 h 2035"/>
              <a:gd name="T74" fmla="*/ 412 w 660"/>
              <a:gd name="T75" fmla="*/ 356 h 2035"/>
              <a:gd name="T76" fmla="*/ 328 w 660"/>
              <a:gd name="T77" fmla="*/ 382 h 2035"/>
              <a:gd name="T78" fmla="*/ 308 w 660"/>
              <a:gd name="T79" fmla="*/ 323 h 2035"/>
              <a:gd name="T80" fmla="*/ 362 w 660"/>
              <a:gd name="T81" fmla="*/ 303 h 2035"/>
              <a:gd name="T82" fmla="*/ 370 w 660"/>
              <a:gd name="T83" fmla="*/ 278 h 2035"/>
              <a:gd name="T84" fmla="*/ 387 w 660"/>
              <a:gd name="T85" fmla="*/ 224 h 2035"/>
              <a:gd name="T86" fmla="*/ 392 w 660"/>
              <a:gd name="T87" fmla="*/ 209 h 2035"/>
              <a:gd name="T88" fmla="*/ 357 w 660"/>
              <a:gd name="T89" fmla="*/ 154 h 2035"/>
              <a:gd name="T90" fmla="*/ 342 w 660"/>
              <a:gd name="T91" fmla="*/ 35 h 2035"/>
              <a:gd name="T92" fmla="*/ 248 w 660"/>
              <a:gd name="T93" fmla="*/ 0 h 2035"/>
              <a:gd name="T94" fmla="*/ 221 w 660"/>
              <a:gd name="T95" fmla="*/ 19 h 2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60" h="2035">
                <a:moveTo>
                  <a:pt x="218" y="20"/>
                </a:moveTo>
                <a:lnTo>
                  <a:pt x="218" y="20"/>
                </a:lnTo>
                <a:lnTo>
                  <a:pt x="209" y="23"/>
                </a:lnTo>
                <a:lnTo>
                  <a:pt x="191" y="28"/>
                </a:lnTo>
                <a:lnTo>
                  <a:pt x="171" y="34"/>
                </a:lnTo>
                <a:lnTo>
                  <a:pt x="164" y="38"/>
                </a:lnTo>
                <a:lnTo>
                  <a:pt x="159" y="40"/>
                </a:lnTo>
                <a:lnTo>
                  <a:pt x="159" y="40"/>
                </a:lnTo>
                <a:lnTo>
                  <a:pt x="150" y="48"/>
                </a:lnTo>
                <a:lnTo>
                  <a:pt x="143" y="59"/>
                </a:lnTo>
                <a:lnTo>
                  <a:pt x="134" y="70"/>
                </a:lnTo>
                <a:lnTo>
                  <a:pt x="129" y="80"/>
                </a:lnTo>
                <a:lnTo>
                  <a:pt x="129" y="80"/>
                </a:lnTo>
                <a:lnTo>
                  <a:pt x="126" y="90"/>
                </a:lnTo>
                <a:lnTo>
                  <a:pt x="123" y="103"/>
                </a:lnTo>
                <a:lnTo>
                  <a:pt x="119" y="119"/>
                </a:lnTo>
                <a:lnTo>
                  <a:pt x="134" y="169"/>
                </a:lnTo>
                <a:lnTo>
                  <a:pt x="134" y="194"/>
                </a:lnTo>
                <a:lnTo>
                  <a:pt x="144" y="214"/>
                </a:lnTo>
                <a:lnTo>
                  <a:pt x="139" y="243"/>
                </a:lnTo>
                <a:lnTo>
                  <a:pt x="124" y="278"/>
                </a:lnTo>
                <a:lnTo>
                  <a:pt x="119" y="318"/>
                </a:lnTo>
                <a:lnTo>
                  <a:pt x="50" y="407"/>
                </a:lnTo>
                <a:lnTo>
                  <a:pt x="50" y="407"/>
                </a:lnTo>
                <a:lnTo>
                  <a:pt x="45" y="457"/>
                </a:lnTo>
                <a:lnTo>
                  <a:pt x="41" y="496"/>
                </a:lnTo>
                <a:lnTo>
                  <a:pt x="40" y="526"/>
                </a:lnTo>
                <a:lnTo>
                  <a:pt x="40" y="526"/>
                </a:lnTo>
                <a:lnTo>
                  <a:pt x="42" y="557"/>
                </a:lnTo>
                <a:lnTo>
                  <a:pt x="50" y="612"/>
                </a:lnTo>
                <a:lnTo>
                  <a:pt x="20" y="799"/>
                </a:lnTo>
                <a:lnTo>
                  <a:pt x="50" y="819"/>
                </a:lnTo>
                <a:lnTo>
                  <a:pt x="40" y="958"/>
                </a:lnTo>
                <a:lnTo>
                  <a:pt x="101" y="1078"/>
                </a:lnTo>
                <a:lnTo>
                  <a:pt x="109" y="1136"/>
                </a:lnTo>
                <a:lnTo>
                  <a:pt x="129" y="1201"/>
                </a:lnTo>
                <a:lnTo>
                  <a:pt x="144" y="1250"/>
                </a:lnTo>
                <a:lnTo>
                  <a:pt x="5" y="1295"/>
                </a:lnTo>
                <a:lnTo>
                  <a:pt x="0" y="1325"/>
                </a:lnTo>
                <a:lnTo>
                  <a:pt x="35" y="1498"/>
                </a:lnTo>
                <a:lnTo>
                  <a:pt x="55" y="1583"/>
                </a:lnTo>
                <a:lnTo>
                  <a:pt x="80" y="1607"/>
                </a:lnTo>
                <a:lnTo>
                  <a:pt x="164" y="1592"/>
                </a:lnTo>
                <a:lnTo>
                  <a:pt x="169" y="1801"/>
                </a:lnTo>
                <a:lnTo>
                  <a:pt x="169" y="1801"/>
                </a:lnTo>
                <a:lnTo>
                  <a:pt x="171" y="1821"/>
                </a:lnTo>
                <a:lnTo>
                  <a:pt x="174" y="1845"/>
                </a:lnTo>
                <a:lnTo>
                  <a:pt x="174" y="1920"/>
                </a:lnTo>
                <a:lnTo>
                  <a:pt x="174" y="1920"/>
                </a:lnTo>
                <a:lnTo>
                  <a:pt x="173" y="1930"/>
                </a:lnTo>
                <a:lnTo>
                  <a:pt x="171" y="1941"/>
                </a:lnTo>
                <a:lnTo>
                  <a:pt x="169" y="1954"/>
                </a:lnTo>
                <a:lnTo>
                  <a:pt x="179" y="1984"/>
                </a:lnTo>
                <a:lnTo>
                  <a:pt x="184" y="2029"/>
                </a:lnTo>
                <a:lnTo>
                  <a:pt x="184" y="2029"/>
                </a:lnTo>
                <a:lnTo>
                  <a:pt x="209" y="2033"/>
                </a:lnTo>
                <a:lnTo>
                  <a:pt x="227" y="2034"/>
                </a:lnTo>
                <a:lnTo>
                  <a:pt x="233" y="2034"/>
                </a:lnTo>
                <a:lnTo>
                  <a:pt x="238" y="2034"/>
                </a:lnTo>
                <a:lnTo>
                  <a:pt x="238" y="2034"/>
                </a:lnTo>
                <a:lnTo>
                  <a:pt x="246" y="2034"/>
                </a:lnTo>
                <a:lnTo>
                  <a:pt x="259" y="2034"/>
                </a:lnTo>
                <a:lnTo>
                  <a:pt x="299" y="2035"/>
                </a:lnTo>
                <a:lnTo>
                  <a:pt x="340" y="2035"/>
                </a:lnTo>
                <a:lnTo>
                  <a:pt x="355" y="2035"/>
                </a:lnTo>
                <a:lnTo>
                  <a:pt x="362" y="2034"/>
                </a:lnTo>
                <a:lnTo>
                  <a:pt x="362" y="2034"/>
                </a:lnTo>
                <a:lnTo>
                  <a:pt x="372" y="2031"/>
                </a:lnTo>
                <a:lnTo>
                  <a:pt x="394" y="2029"/>
                </a:lnTo>
                <a:lnTo>
                  <a:pt x="456" y="2021"/>
                </a:lnTo>
                <a:lnTo>
                  <a:pt x="489" y="2018"/>
                </a:lnTo>
                <a:lnTo>
                  <a:pt x="516" y="2013"/>
                </a:lnTo>
                <a:lnTo>
                  <a:pt x="537" y="2009"/>
                </a:lnTo>
                <a:lnTo>
                  <a:pt x="543" y="2007"/>
                </a:lnTo>
                <a:lnTo>
                  <a:pt x="546" y="2004"/>
                </a:lnTo>
                <a:lnTo>
                  <a:pt x="546" y="2004"/>
                </a:lnTo>
                <a:lnTo>
                  <a:pt x="549" y="1993"/>
                </a:lnTo>
                <a:lnTo>
                  <a:pt x="551" y="1987"/>
                </a:lnTo>
                <a:lnTo>
                  <a:pt x="551" y="1981"/>
                </a:lnTo>
                <a:lnTo>
                  <a:pt x="551" y="1974"/>
                </a:lnTo>
                <a:lnTo>
                  <a:pt x="548" y="1969"/>
                </a:lnTo>
                <a:lnTo>
                  <a:pt x="546" y="1967"/>
                </a:lnTo>
                <a:lnTo>
                  <a:pt x="541" y="1964"/>
                </a:lnTo>
                <a:lnTo>
                  <a:pt x="541" y="1964"/>
                </a:lnTo>
                <a:lnTo>
                  <a:pt x="484" y="1958"/>
                </a:lnTo>
                <a:lnTo>
                  <a:pt x="437" y="1954"/>
                </a:lnTo>
                <a:lnTo>
                  <a:pt x="437" y="1954"/>
                </a:lnTo>
                <a:lnTo>
                  <a:pt x="439" y="1948"/>
                </a:lnTo>
                <a:lnTo>
                  <a:pt x="440" y="1943"/>
                </a:lnTo>
                <a:lnTo>
                  <a:pt x="439" y="1941"/>
                </a:lnTo>
                <a:lnTo>
                  <a:pt x="437" y="1940"/>
                </a:lnTo>
                <a:lnTo>
                  <a:pt x="407" y="1930"/>
                </a:lnTo>
                <a:lnTo>
                  <a:pt x="372" y="1885"/>
                </a:lnTo>
                <a:lnTo>
                  <a:pt x="427" y="1781"/>
                </a:lnTo>
                <a:lnTo>
                  <a:pt x="437" y="1538"/>
                </a:lnTo>
                <a:lnTo>
                  <a:pt x="570" y="1503"/>
                </a:lnTo>
                <a:lnTo>
                  <a:pt x="650" y="1488"/>
                </a:lnTo>
                <a:lnTo>
                  <a:pt x="660" y="1463"/>
                </a:lnTo>
                <a:lnTo>
                  <a:pt x="605" y="1176"/>
                </a:lnTo>
                <a:lnTo>
                  <a:pt x="585" y="1171"/>
                </a:lnTo>
                <a:lnTo>
                  <a:pt x="412" y="1211"/>
                </a:lnTo>
                <a:lnTo>
                  <a:pt x="422" y="1146"/>
                </a:lnTo>
                <a:lnTo>
                  <a:pt x="432" y="997"/>
                </a:lnTo>
                <a:lnTo>
                  <a:pt x="437" y="863"/>
                </a:lnTo>
                <a:lnTo>
                  <a:pt x="451" y="804"/>
                </a:lnTo>
                <a:lnTo>
                  <a:pt x="486" y="853"/>
                </a:lnTo>
                <a:lnTo>
                  <a:pt x="521" y="873"/>
                </a:lnTo>
                <a:lnTo>
                  <a:pt x="491" y="814"/>
                </a:lnTo>
                <a:lnTo>
                  <a:pt x="491" y="814"/>
                </a:lnTo>
                <a:lnTo>
                  <a:pt x="476" y="791"/>
                </a:lnTo>
                <a:lnTo>
                  <a:pt x="464" y="773"/>
                </a:lnTo>
                <a:lnTo>
                  <a:pt x="456" y="759"/>
                </a:lnTo>
                <a:lnTo>
                  <a:pt x="456" y="759"/>
                </a:lnTo>
                <a:lnTo>
                  <a:pt x="433" y="708"/>
                </a:lnTo>
                <a:lnTo>
                  <a:pt x="419" y="677"/>
                </a:lnTo>
                <a:lnTo>
                  <a:pt x="412" y="660"/>
                </a:lnTo>
                <a:lnTo>
                  <a:pt x="387" y="566"/>
                </a:lnTo>
                <a:lnTo>
                  <a:pt x="453" y="467"/>
                </a:lnTo>
                <a:lnTo>
                  <a:pt x="456" y="477"/>
                </a:lnTo>
                <a:lnTo>
                  <a:pt x="521" y="442"/>
                </a:lnTo>
                <a:lnTo>
                  <a:pt x="512" y="405"/>
                </a:lnTo>
                <a:lnTo>
                  <a:pt x="526" y="362"/>
                </a:lnTo>
                <a:lnTo>
                  <a:pt x="496" y="303"/>
                </a:lnTo>
                <a:lnTo>
                  <a:pt x="496" y="303"/>
                </a:lnTo>
                <a:lnTo>
                  <a:pt x="497" y="297"/>
                </a:lnTo>
                <a:lnTo>
                  <a:pt x="500" y="284"/>
                </a:lnTo>
                <a:lnTo>
                  <a:pt x="500" y="277"/>
                </a:lnTo>
                <a:lnTo>
                  <a:pt x="500" y="269"/>
                </a:lnTo>
                <a:lnTo>
                  <a:pt x="499" y="263"/>
                </a:lnTo>
                <a:lnTo>
                  <a:pt x="496" y="258"/>
                </a:lnTo>
                <a:lnTo>
                  <a:pt x="496" y="258"/>
                </a:lnTo>
                <a:lnTo>
                  <a:pt x="492" y="256"/>
                </a:lnTo>
                <a:lnTo>
                  <a:pt x="489" y="256"/>
                </a:lnTo>
                <a:lnTo>
                  <a:pt x="485" y="258"/>
                </a:lnTo>
                <a:lnTo>
                  <a:pt x="480" y="262"/>
                </a:lnTo>
                <a:lnTo>
                  <a:pt x="474" y="269"/>
                </a:lnTo>
                <a:lnTo>
                  <a:pt x="471" y="273"/>
                </a:lnTo>
                <a:lnTo>
                  <a:pt x="471" y="273"/>
                </a:lnTo>
                <a:lnTo>
                  <a:pt x="470" y="276"/>
                </a:lnTo>
                <a:lnTo>
                  <a:pt x="461" y="253"/>
                </a:lnTo>
                <a:lnTo>
                  <a:pt x="461" y="253"/>
                </a:lnTo>
                <a:lnTo>
                  <a:pt x="451" y="260"/>
                </a:lnTo>
                <a:lnTo>
                  <a:pt x="429" y="272"/>
                </a:lnTo>
                <a:lnTo>
                  <a:pt x="418" y="281"/>
                </a:lnTo>
                <a:lnTo>
                  <a:pt x="408" y="289"/>
                </a:lnTo>
                <a:lnTo>
                  <a:pt x="401" y="297"/>
                </a:lnTo>
                <a:lnTo>
                  <a:pt x="398" y="300"/>
                </a:lnTo>
                <a:lnTo>
                  <a:pt x="397" y="303"/>
                </a:lnTo>
                <a:lnTo>
                  <a:pt x="397" y="303"/>
                </a:lnTo>
                <a:lnTo>
                  <a:pt x="398" y="309"/>
                </a:lnTo>
                <a:lnTo>
                  <a:pt x="401" y="322"/>
                </a:lnTo>
                <a:lnTo>
                  <a:pt x="412" y="356"/>
                </a:lnTo>
                <a:lnTo>
                  <a:pt x="397" y="382"/>
                </a:lnTo>
                <a:lnTo>
                  <a:pt x="346" y="438"/>
                </a:lnTo>
                <a:lnTo>
                  <a:pt x="332" y="402"/>
                </a:lnTo>
                <a:lnTo>
                  <a:pt x="328" y="382"/>
                </a:lnTo>
                <a:lnTo>
                  <a:pt x="313" y="362"/>
                </a:lnTo>
                <a:lnTo>
                  <a:pt x="313" y="343"/>
                </a:lnTo>
                <a:lnTo>
                  <a:pt x="308" y="323"/>
                </a:lnTo>
                <a:lnTo>
                  <a:pt x="308" y="323"/>
                </a:lnTo>
                <a:lnTo>
                  <a:pt x="334" y="315"/>
                </a:lnTo>
                <a:lnTo>
                  <a:pt x="351" y="309"/>
                </a:lnTo>
                <a:lnTo>
                  <a:pt x="358" y="305"/>
                </a:lnTo>
                <a:lnTo>
                  <a:pt x="362" y="303"/>
                </a:lnTo>
                <a:lnTo>
                  <a:pt x="362" y="303"/>
                </a:lnTo>
                <a:lnTo>
                  <a:pt x="363" y="299"/>
                </a:lnTo>
                <a:lnTo>
                  <a:pt x="366" y="293"/>
                </a:lnTo>
                <a:lnTo>
                  <a:pt x="370" y="278"/>
                </a:lnTo>
                <a:lnTo>
                  <a:pt x="372" y="258"/>
                </a:lnTo>
                <a:lnTo>
                  <a:pt x="367" y="233"/>
                </a:lnTo>
                <a:lnTo>
                  <a:pt x="387" y="224"/>
                </a:lnTo>
                <a:lnTo>
                  <a:pt x="387" y="224"/>
                </a:lnTo>
                <a:lnTo>
                  <a:pt x="391" y="217"/>
                </a:lnTo>
                <a:lnTo>
                  <a:pt x="392" y="214"/>
                </a:lnTo>
                <a:lnTo>
                  <a:pt x="392" y="211"/>
                </a:lnTo>
                <a:lnTo>
                  <a:pt x="392" y="209"/>
                </a:lnTo>
                <a:lnTo>
                  <a:pt x="392" y="209"/>
                </a:lnTo>
                <a:lnTo>
                  <a:pt x="381" y="191"/>
                </a:lnTo>
                <a:lnTo>
                  <a:pt x="372" y="179"/>
                </a:lnTo>
                <a:lnTo>
                  <a:pt x="357" y="154"/>
                </a:lnTo>
                <a:lnTo>
                  <a:pt x="347" y="105"/>
                </a:lnTo>
                <a:lnTo>
                  <a:pt x="357" y="75"/>
                </a:lnTo>
                <a:lnTo>
                  <a:pt x="362" y="60"/>
                </a:lnTo>
                <a:lnTo>
                  <a:pt x="342" y="35"/>
                </a:lnTo>
                <a:lnTo>
                  <a:pt x="313" y="20"/>
                </a:lnTo>
                <a:lnTo>
                  <a:pt x="303" y="0"/>
                </a:lnTo>
                <a:lnTo>
                  <a:pt x="273" y="10"/>
                </a:lnTo>
                <a:lnTo>
                  <a:pt x="248" y="0"/>
                </a:lnTo>
                <a:lnTo>
                  <a:pt x="248" y="0"/>
                </a:lnTo>
                <a:lnTo>
                  <a:pt x="236" y="10"/>
                </a:lnTo>
                <a:lnTo>
                  <a:pt x="225" y="17"/>
                </a:lnTo>
                <a:lnTo>
                  <a:pt x="221" y="19"/>
                </a:lnTo>
                <a:lnTo>
                  <a:pt x="218" y="20"/>
                </a:lnTo>
                <a:lnTo>
                  <a:pt x="218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/>
          <p:cNvSpPr>
            <a:spLocks noEditPoints="1"/>
          </p:cNvSpPr>
          <p:nvPr/>
        </p:nvSpPr>
        <p:spPr bwMode="auto">
          <a:xfrm>
            <a:off x="8224951" y="4697445"/>
            <a:ext cx="727478" cy="1621686"/>
          </a:xfrm>
          <a:custGeom>
            <a:avLst/>
            <a:gdLst>
              <a:gd name="T0" fmla="*/ 506 w 1754"/>
              <a:gd name="T1" fmla="*/ 1967 h 3910"/>
              <a:gd name="T2" fmla="*/ 642 w 1754"/>
              <a:gd name="T3" fmla="*/ 2089 h 3910"/>
              <a:gd name="T4" fmla="*/ 528 w 1754"/>
              <a:gd name="T5" fmla="*/ 2069 h 3910"/>
              <a:gd name="T6" fmla="*/ 402 w 1754"/>
              <a:gd name="T7" fmla="*/ 2031 h 3910"/>
              <a:gd name="T8" fmla="*/ 288 w 1754"/>
              <a:gd name="T9" fmla="*/ 2019 h 3910"/>
              <a:gd name="T10" fmla="*/ 440 w 1754"/>
              <a:gd name="T11" fmla="*/ 1873 h 3910"/>
              <a:gd name="T12" fmla="*/ 1082 w 1754"/>
              <a:gd name="T13" fmla="*/ 40 h 3910"/>
              <a:gd name="T14" fmla="*/ 1174 w 1754"/>
              <a:gd name="T15" fmla="*/ 150 h 3910"/>
              <a:gd name="T16" fmla="*/ 1194 w 1754"/>
              <a:gd name="T17" fmla="*/ 306 h 3910"/>
              <a:gd name="T18" fmla="*/ 1242 w 1754"/>
              <a:gd name="T19" fmla="*/ 380 h 3910"/>
              <a:gd name="T20" fmla="*/ 1286 w 1754"/>
              <a:gd name="T21" fmla="*/ 472 h 3910"/>
              <a:gd name="T22" fmla="*/ 1498 w 1754"/>
              <a:gd name="T23" fmla="*/ 590 h 3910"/>
              <a:gd name="T24" fmla="*/ 1614 w 1754"/>
              <a:gd name="T25" fmla="*/ 718 h 3910"/>
              <a:gd name="T26" fmla="*/ 1754 w 1754"/>
              <a:gd name="T27" fmla="*/ 1251 h 3910"/>
              <a:gd name="T28" fmla="*/ 1676 w 1754"/>
              <a:gd name="T29" fmla="*/ 1379 h 3910"/>
              <a:gd name="T30" fmla="*/ 1646 w 1754"/>
              <a:gd name="T31" fmla="*/ 1501 h 3910"/>
              <a:gd name="T32" fmla="*/ 1590 w 1754"/>
              <a:gd name="T33" fmla="*/ 1553 h 3910"/>
              <a:gd name="T34" fmla="*/ 1562 w 1754"/>
              <a:gd name="T35" fmla="*/ 1689 h 3910"/>
              <a:gd name="T36" fmla="*/ 1570 w 1754"/>
              <a:gd name="T37" fmla="*/ 1857 h 3910"/>
              <a:gd name="T38" fmla="*/ 1534 w 1754"/>
              <a:gd name="T39" fmla="*/ 2077 h 3910"/>
              <a:gd name="T40" fmla="*/ 1388 w 1754"/>
              <a:gd name="T41" fmla="*/ 2299 h 3910"/>
              <a:gd name="T42" fmla="*/ 1276 w 1754"/>
              <a:gd name="T43" fmla="*/ 2435 h 3910"/>
              <a:gd name="T44" fmla="*/ 1256 w 1754"/>
              <a:gd name="T45" fmla="*/ 2507 h 3910"/>
              <a:gd name="T46" fmla="*/ 1282 w 1754"/>
              <a:gd name="T47" fmla="*/ 2545 h 3910"/>
              <a:gd name="T48" fmla="*/ 1270 w 1754"/>
              <a:gd name="T49" fmla="*/ 2663 h 3910"/>
              <a:gd name="T50" fmla="*/ 1274 w 1754"/>
              <a:gd name="T51" fmla="*/ 2817 h 3910"/>
              <a:gd name="T52" fmla="*/ 1326 w 1754"/>
              <a:gd name="T53" fmla="*/ 3336 h 3910"/>
              <a:gd name="T54" fmla="*/ 1354 w 1754"/>
              <a:gd name="T55" fmla="*/ 3564 h 3910"/>
              <a:gd name="T56" fmla="*/ 1398 w 1754"/>
              <a:gd name="T57" fmla="*/ 3772 h 3910"/>
              <a:gd name="T58" fmla="*/ 1358 w 1754"/>
              <a:gd name="T59" fmla="*/ 3890 h 3910"/>
              <a:gd name="T60" fmla="*/ 1164 w 1754"/>
              <a:gd name="T61" fmla="*/ 3890 h 3910"/>
              <a:gd name="T62" fmla="*/ 916 w 1754"/>
              <a:gd name="T63" fmla="*/ 3890 h 3910"/>
              <a:gd name="T64" fmla="*/ 918 w 1754"/>
              <a:gd name="T65" fmla="*/ 3820 h 3910"/>
              <a:gd name="T66" fmla="*/ 940 w 1754"/>
              <a:gd name="T67" fmla="*/ 3764 h 3910"/>
              <a:gd name="T68" fmla="*/ 782 w 1754"/>
              <a:gd name="T69" fmla="*/ 3728 h 3910"/>
              <a:gd name="T70" fmla="*/ 756 w 1754"/>
              <a:gd name="T71" fmla="*/ 3602 h 3910"/>
              <a:gd name="T72" fmla="*/ 874 w 1754"/>
              <a:gd name="T73" fmla="*/ 3564 h 3910"/>
              <a:gd name="T74" fmla="*/ 844 w 1754"/>
              <a:gd name="T75" fmla="*/ 3404 h 3910"/>
              <a:gd name="T76" fmla="*/ 862 w 1754"/>
              <a:gd name="T77" fmla="*/ 3116 h 3910"/>
              <a:gd name="T78" fmla="*/ 804 w 1754"/>
              <a:gd name="T79" fmla="*/ 2857 h 3910"/>
              <a:gd name="T80" fmla="*/ 736 w 1754"/>
              <a:gd name="T81" fmla="*/ 2343 h 3910"/>
              <a:gd name="T82" fmla="*/ 668 w 1754"/>
              <a:gd name="T83" fmla="*/ 2573 h 3910"/>
              <a:gd name="T84" fmla="*/ 560 w 1754"/>
              <a:gd name="T85" fmla="*/ 2683 h 3910"/>
              <a:gd name="T86" fmla="*/ 354 w 1754"/>
              <a:gd name="T87" fmla="*/ 2633 h 3910"/>
              <a:gd name="T88" fmla="*/ 88 w 1754"/>
              <a:gd name="T89" fmla="*/ 2519 h 3910"/>
              <a:gd name="T90" fmla="*/ 40 w 1754"/>
              <a:gd name="T91" fmla="*/ 2451 h 3910"/>
              <a:gd name="T92" fmla="*/ 2 w 1754"/>
              <a:gd name="T93" fmla="*/ 2365 h 3910"/>
              <a:gd name="T94" fmla="*/ 36 w 1754"/>
              <a:gd name="T95" fmla="*/ 2275 h 3910"/>
              <a:gd name="T96" fmla="*/ 82 w 1754"/>
              <a:gd name="T97" fmla="*/ 2231 h 3910"/>
              <a:gd name="T98" fmla="*/ 120 w 1754"/>
              <a:gd name="T99" fmla="*/ 2165 h 3910"/>
              <a:gd name="T100" fmla="*/ 190 w 1754"/>
              <a:gd name="T101" fmla="*/ 2053 h 3910"/>
              <a:gd name="T102" fmla="*/ 392 w 1754"/>
              <a:gd name="T103" fmla="*/ 1861 h 3910"/>
              <a:gd name="T104" fmla="*/ 480 w 1754"/>
              <a:gd name="T105" fmla="*/ 1703 h 3910"/>
              <a:gd name="T106" fmla="*/ 492 w 1754"/>
              <a:gd name="T107" fmla="*/ 1459 h 3910"/>
              <a:gd name="T108" fmla="*/ 532 w 1754"/>
              <a:gd name="T109" fmla="*/ 1213 h 3910"/>
              <a:gd name="T110" fmla="*/ 594 w 1754"/>
              <a:gd name="T111" fmla="*/ 878 h 3910"/>
              <a:gd name="T112" fmla="*/ 658 w 1754"/>
              <a:gd name="T113" fmla="*/ 598 h 3910"/>
              <a:gd name="T114" fmla="*/ 794 w 1754"/>
              <a:gd name="T115" fmla="*/ 494 h 3910"/>
              <a:gd name="T116" fmla="*/ 754 w 1754"/>
              <a:gd name="T117" fmla="*/ 324 h 3910"/>
              <a:gd name="T118" fmla="*/ 764 w 1754"/>
              <a:gd name="T119" fmla="*/ 186 h 3910"/>
              <a:gd name="T120" fmla="*/ 800 w 1754"/>
              <a:gd name="T121" fmla="*/ 80 h 3910"/>
              <a:gd name="T122" fmla="*/ 948 w 1754"/>
              <a:gd name="T123" fmla="*/ 0 h 3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4" h="3910">
                <a:moveTo>
                  <a:pt x="468" y="1889"/>
                </a:moveTo>
                <a:lnTo>
                  <a:pt x="468" y="1889"/>
                </a:lnTo>
                <a:lnTo>
                  <a:pt x="476" y="1919"/>
                </a:lnTo>
                <a:lnTo>
                  <a:pt x="484" y="1941"/>
                </a:lnTo>
                <a:lnTo>
                  <a:pt x="488" y="1949"/>
                </a:lnTo>
                <a:lnTo>
                  <a:pt x="494" y="1957"/>
                </a:lnTo>
                <a:lnTo>
                  <a:pt x="500" y="1963"/>
                </a:lnTo>
                <a:lnTo>
                  <a:pt x="506" y="1967"/>
                </a:lnTo>
                <a:lnTo>
                  <a:pt x="520" y="1975"/>
                </a:lnTo>
                <a:lnTo>
                  <a:pt x="536" y="1977"/>
                </a:lnTo>
                <a:lnTo>
                  <a:pt x="554" y="1979"/>
                </a:lnTo>
                <a:lnTo>
                  <a:pt x="574" y="1979"/>
                </a:lnTo>
                <a:lnTo>
                  <a:pt x="618" y="1979"/>
                </a:lnTo>
                <a:lnTo>
                  <a:pt x="618" y="1979"/>
                </a:lnTo>
                <a:lnTo>
                  <a:pt x="626" y="2029"/>
                </a:lnTo>
                <a:lnTo>
                  <a:pt x="642" y="2089"/>
                </a:lnTo>
                <a:lnTo>
                  <a:pt x="606" y="2089"/>
                </a:lnTo>
                <a:lnTo>
                  <a:pt x="606" y="2089"/>
                </a:lnTo>
                <a:lnTo>
                  <a:pt x="580" y="2085"/>
                </a:lnTo>
                <a:lnTo>
                  <a:pt x="568" y="2083"/>
                </a:lnTo>
                <a:lnTo>
                  <a:pt x="558" y="2081"/>
                </a:lnTo>
                <a:lnTo>
                  <a:pt x="558" y="2081"/>
                </a:lnTo>
                <a:lnTo>
                  <a:pt x="542" y="2075"/>
                </a:lnTo>
                <a:lnTo>
                  <a:pt x="528" y="2069"/>
                </a:lnTo>
                <a:lnTo>
                  <a:pt x="518" y="2061"/>
                </a:lnTo>
                <a:lnTo>
                  <a:pt x="508" y="2057"/>
                </a:lnTo>
                <a:lnTo>
                  <a:pt x="508" y="2057"/>
                </a:lnTo>
                <a:lnTo>
                  <a:pt x="480" y="2051"/>
                </a:lnTo>
                <a:lnTo>
                  <a:pt x="454" y="2045"/>
                </a:lnTo>
                <a:lnTo>
                  <a:pt x="426" y="2039"/>
                </a:lnTo>
                <a:lnTo>
                  <a:pt x="414" y="2035"/>
                </a:lnTo>
                <a:lnTo>
                  <a:pt x="402" y="2031"/>
                </a:lnTo>
                <a:lnTo>
                  <a:pt x="402" y="2031"/>
                </a:lnTo>
                <a:lnTo>
                  <a:pt x="374" y="2021"/>
                </a:lnTo>
                <a:lnTo>
                  <a:pt x="344" y="2013"/>
                </a:lnTo>
                <a:lnTo>
                  <a:pt x="330" y="2013"/>
                </a:lnTo>
                <a:lnTo>
                  <a:pt x="316" y="2013"/>
                </a:lnTo>
                <a:lnTo>
                  <a:pt x="300" y="2015"/>
                </a:lnTo>
                <a:lnTo>
                  <a:pt x="288" y="2019"/>
                </a:lnTo>
                <a:lnTo>
                  <a:pt x="288" y="2019"/>
                </a:lnTo>
                <a:lnTo>
                  <a:pt x="286" y="2013"/>
                </a:lnTo>
                <a:lnTo>
                  <a:pt x="284" y="2009"/>
                </a:lnTo>
                <a:lnTo>
                  <a:pt x="284" y="2003"/>
                </a:lnTo>
                <a:lnTo>
                  <a:pt x="284" y="2003"/>
                </a:lnTo>
                <a:lnTo>
                  <a:pt x="308" y="1981"/>
                </a:lnTo>
                <a:lnTo>
                  <a:pt x="362" y="1937"/>
                </a:lnTo>
                <a:lnTo>
                  <a:pt x="440" y="1873"/>
                </a:lnTo>
                <a:lnTo>
                  <a:pt x="440" y="1873"/>
                </a:lnTo>
                <a:lnTo>
                  <a:pt x="450" y="1875"/>
                </a:lnTo>
                <a:lnTo>
                  <a:pt x="458" y="1879"/>
                </a:lnTo>
                <a:lnTo>
                  <a:pt x="468" y="1889"/>
                </a:lnTo>
                <a:lnTo>
                  <a:pt x="468" y="1889"/>
                </a:lnTo>
                <a:close/>
                <a:moveTo>
                  <a:pt x="1050" y="20"/>
                </a:moveTo>
                <a:lnTo>
                  <a:pt x="1050" y="20"/>
                </a:lnTo>
                <a:lnTo>
                  <a:pt x="1066" y="28"/>
                </a:lnTo>
                <a:lnTo>
                  <a:pt x="1082" y="40"/>
                </a:lnTo>
                <a:lnTo>
                  <a:pt x="1100" y="52"/>
                </a:lnTo>
                <a:lnTo>
                  <a:pt x="1116" y="68"/>
                </a:lnTo>
                <a:lnTo>
                  <a:pt x="1132" y="86"/>
                </a:lnTo>
                <a:lnTo>
                  <a:pt x="1148" y="104"/>
                </a:lnTo>
                <a:lnTo>
                  <a:pt x="1160" y="122"/>
                </a:lnTo>
                <a:lnTo>
                  <a:pt x="1168" y="138"/>
                </a:lnTo>
                <a:lnTo>
                  <a:pt x="1168" y="138"/>
                </a:lnTo>
                <a:lnTo>
                  <a:pt x="1174" y="150"/>
                </a:lnTo>
                <a:lnTo>
                  <a:pt x="1178" y="164"/>
                </a:lnTo>
                <a:lnTo>
                  <a:pt x="1184" y="190"/>
                </a:lnTo>
                <a:lnTo>
                  <a:pt x="1188" y="220"/>
                </a:lnTo>
                <a:lnTo>
                  <a:pt x="1192" y="252"/>
                </a:lnTo>
                <a:lnTo>
                  <a:pt x="1192" y="252"/>
                </a:lnTo>
                <a:lnTo>
                  <a:pt x="1194" y="270"/>
                </a:lnTo>
                <a:lnTo>
                  <a:pt x="1194" y="288"/>
                </a:lnTo>
                <a:lnTo>
                  <a:pt x="1194" y="306"/>
                </a:lnTo>
                <a:lnTo>
                  <a:pt x="1196" y="324"/>
                </a:lnTo>
                <a:lnTo>
                  <a:pt x="1196" y="324"/>
                </a:lnTo>
                <a:lnTo>
                  <a:pt x="1198" y="332"/>
                </a:lnTo>
                <a:lnTo>
                  <a:pt x="1200" y="342"/>
                </a:lnTo>
                <a:lnTo>
                  <a:pt x="1212" y="362"/>
                </a:lnTo>
                <a:lnTo>
                  <a:pt x="1212" y="362"/>
                </a:lnTo>
                <a:lnTo>
                  <a:pt x="1226" y="372"/>
                </a:lnTo>
                <a:lnTo>
                  <a:pt x="1242" y="380"/>
                </a:lnTo>
                <a:lnTo>
                  <a:pt x="1258" y="390"/>
                </a:lnTo>
                <a:lnTo>
                  <a:pt x="1270" y="398"/>
                </a:lnTo>
                <a:lnTo>
                  <a:pt x="1270" y="398"/>
                </a:lnTo>
                <a:lnTo>
                  <a:pt x="1272" y="414"/>
                </a:lnTo>
                <a:lnTo>
                  <a:pt x="1274" y="436"/>
                </a:lnTo>
                <a:lnTo>
                  <a:pt x="1278" y="456"/>
                </a:lnTo>
                <a:lnTo>
                  <a:pt x="1282" y="466"/>
                </a:lnTo>
                <a:lnTo>
                  <a:pt x="1286" y="472"/>
                </a:lnTo>
                <a:lnTo>
                  <a:pt x="1286" y="472"/>
                </a:lnTo>
                <a:lnTo>
                  <a:pt x="1302" y="484"/>
                </a:lnTo>
                <a:lnTo>
                  <a:pt x="1318" y="494"/>
                </a:lnTo>
                <a:lnTo>
                  <a:pt x="1358" y="512"/>
                </a:lnTo>
                <a:lnTo>
                  <a:pt x="1358" y="512"/>
                </a:lnTo>
                <a:lnTo>
                  <a:pt x="1412" y="542"/>
                </a:lnTo>
                <a:lnTo>
                  <a:pt x="1468" y="572"/>
                </a:lnTo>
                <a:lnTo>
                  <a:pt x="1498" y="590"/>
                </a:lnTo>
                <a:lnTo>
                  <a:pt x="1524" y="608"/>
                </a:lnTo>
                <a:lnTo>
                  <a:pt x="1552" y="630"/>
                </a:lnTo>
                <a:lnTo>
                  <a:pt x="1578" y="654"/>
                </a:lnTo>
                <a:lnTo>
                  <a:pt x="1578" y="654"/>
                </a:lnTo>
                <a:lnTo>
                  <a:pt x="1586" y="662"/>
                </a:lnTo>
                <a:lnTo>
                  <a:pt x="1594" y="672"/>
                </a:lnTo>
                <a:lnTo>
                  <a:pt x="1606" y="694"/>
                </a:lnTo>
                <a:lnTo>
                  <a:pt x="1614" y="718"/>
                </a:lnTo>
                <a:lnTo>
                  <a:pt x="1620" y="740"/>
                </a:lnTo>
                <a:lnTo>
                  <a:pt x="1620" y="740"/>
                </a:lnTo>
                <a:lnTo>
                  <a:pt x="1656" y="862"/>
                </a:lnTo>
                <a:lnTo>
                  <a:pt x="1688" y="987"/>
                </a:lnTo>
                <a:lnTo>
                  <a:pt x="1688" y="987"/>
                </a:lnTo>
                <a:lnTo>
                  <a:pt x="1728" y="1147"/>
                </a:lnTo>
                <a:lnTo>
                  <a:pt x="1746" y="1219"/>
                </a:lnTo>
                <a:lnTo>
                  <a:pt x="1754" y="1251"/>
                </a:lnTo>
                <a:lnTo>
                  <a:pt x="1754" y="1251"/>
                </a:lnTo>
                <a:lnTo>
                  <a:pt x="1754" y="1263"/>
                </a:lnTo>
                <a:lnTo>
                  <a:pt x="1750" y="1275"/>
                </a:lnTo>
                <a:lnTo>
                  <a:pt x="1746" y="1287"/>
                </a:lnTo>
                <a:lnTo>
                  <a:pt x="1740" y="1297"/>
                </a:lnTo>
                <a:lnTo>
                  <a:pt x="1726" y="1321"/>
                </a:lnTo>
                <a:lnTo>
                  <a:pt x="1710" y="1341"/>
                </a:lnTo>
                <a:lnTo>
                  <a:pt x="1676" y="1379"/>
                </a:lnTo>
                <a:lnTo>
                  <a:pt x="1664" y="1395"/>
                </a:lnTo>
                <a:lnTo>
                  <a:pt x="1656" y="1409"/>
                </a:lnTo>
                <a:lnTo>
                  <a:pt x="1656" y="1409"/>
                </a:lnTo>
                <a:lnTo>
                  <a:pt x="1652" y="1421"/>
                </a:lnTo>
                <a:lnTo>
                  <a:pt x="1652" y="1433"/>
                </a:lnTo>
                <a:lnTo>
                  <a:pt x="1650" y="1461"/>
                </a:lnTo>
                <a:lnTo>
                  <a:pt x="1648" y="1487"/>
                </a:lnTo>
                <a:lnTo>
                  <a:pt x="1646" y="1501"/>
                </a:lnTo>
                <a:lnTo>
                  <a:pt x="1640" y="1515"/>
                </a:lnTo>
                <a:lnTo>
                  <a:pt x="1640" y="1515"/>
                </a:lnTo>
                <a:lnTo>
                  <a:pt x="1636" y="1519"/>
                </a:lnTo>
                <a:lnTo>
                  <a:pt x="1630" y="1525"/>
                </a:lnTo>
                <a:lnTo>
                  <a:pt x="1616" y="1531"/>
                </a:lnTo>
                <a:lnTo>
                  <a:pt x="1602" y="1541"/>
                </a:lnTo>
                <a:lnTo>
                  <a:pt x="1594" y="1547"/>
                </a:lnTo>
                <a:lnTo>
                  <a:pt x="1590" y="1553"/>
                </a:lnTo>
                <a:lnTo>
                  <a:pt x="1590" y="1553"/>
                </a:lnTo>
                <a:lnTo>
                  <a:pt x="1582" y="1567"/>
                </a:lnTo>
                <a:lnTo>
                  <a:pt x="1576" y="1583"/>
                </a:lnTo>
                <a:lnTo>
                  <a:pt x="1566" y="1617"/>
                </a:lnTo>
                <a:lnTo>
                  <a:pt x="1560" y="1649"/>
                </a:lnTo>
                <a:lnTo>
                  <a:pt x="1558" y="1665"/>
                </a:lnTo>
                <a:lnTo>
                  <a:pt x="1558" y="1665"/>
                </a:lnTo>
                <a:lnTo>
                  <a:pt x="1562" y="1689"/>
                </a:lnTo>
                <a:lnTo>
                  <a:pt x="1570" y="1733"/>
                </a:lnTo>
                <a:lnTo>
                  <a:pt x="1582" y="1797"/>
                </a:lnTo>
                <a:lnTo>
                  <a:pt x="1582" y="1797"/>
                </a:lnTo>
                <a:lnTo>
                  <a:pt x="1580" y="1811"/>
                </a:lnTo>
                <a:lnTo>
                  <a:pt x="1576" y="1827"/>
                </a:lnTo>
                <a:lnTo>
                  <a:pt x="1572" y="1845"/>
                </a:lnTo>
                <a:lnTo>
                  <a:pt x="1570" y="1857"/>
                </a:lnTo>
                <a:lnTo>
                  <a:pt x="1570" y="1857"/>
                </a:lnTo>
                <a:lnTo>
                  <a:pt x="1576" y="1901"/>
                </a:lnTo>
                <a:lnTo>
                  <a:pt x="1582" y="1943"/>
                </a:lnTo>
                <a:lnTo>
                  <a:pt x="1582" y="1943"/>
                </a:lnTo>
                <a:lnTo>
                  <a:pt x="1580" y="1959"/>
                </a:lnTo>
                <a:lnTo>
                  <a:pt x="1576" y="1977"/>
                </a:lnTo>
                <a:lnTo>
                  <a:pt x="1562" y="2017"/>
                </a:lnTo>
                <a:lnTo>
                  <a:pt x="1546" y="2053"/>
                </a:lnTo>
                <a:lnTo>
                  <a:pt x="1534" y="2077"/>
                </a:lnTo>
                <a:lnTo>
                  <a:pt x="1534" y="2077"/>
                </a:lnTo>
                <a:lnTo>
                  <a:pt x="1506" y="2119"/>
                </a:lnTo>
                <a:lnTo>
                  <a:pt x="1474" y="2161"/>
                </a:lnTo>
                <a:lnTo>
                  <a:pt x="1444" y="2205"/>
                </a:lnTo>
                <a:lnTo>
                  <a:pt x="1412" y="2251"/>
                </a:lnTo>
                <a:lnTo>
                  <a:pt x="1412" y="2251"/>
                </a:lnTo>
                <a:lnTo>
                  <a:pt x="1398" y="2273"/>
                </a:lnTo>
                <a:lnTo>
                  <a:pt x="1388" y="2299"/>
                </a:lnTo>
                <a:lnTo>
                  <a:pt x="1376" y="2325"/>
                </a:lnTo>
                <a:lnTo>
                  <a:pt x="1366" y="2349"/>
                </a:lnTo>
                <a:lnTo>
                  <a:pt x="1366" y="2349"/>
                </a:lnTo>
                <a:lnTo>
                  <a:pt x="1354" y="2365"/>
                </a:lnTo>
                <a:lnTo>
                  <a:pt x="1340" y="2381"/>
                </a:lnTo>
                <a:lnTo>
                  <a:pt x="1306" y="2409"/>
                </a:lnTo>
                <a:lnTo>
                  <a:pt x="1290" y="2421"/>
                </a:lnTo>
                <a:lnTo>
                  <a:pt x="1276" y="2435"/>
                </a:lnTo>
                <a:lnTo>
                  <a:pt x="1264" y="2447"/>
                </a:lnTo>
                <a:lnTo>
                  <a:pt x="1262" y="2453"/>
                </a:lnTo>
                <a:lnTo>
                  <a:pt x="1258" y="2459"/>
                </a:lnTo>
                <a:lnTo>
                  <a:pt x="1258" y="2459"/>
                </a:lnTo>
                <a:lnTo>
                  <a:pt x="1256" y="2471"/>
                </a:lnTo>
                <a:lnTo>
                  <a:pt x="1256" y="2485"/>
                </a:lnTo>
                <a:lnTo>
                  <a:pt x="1256" y="2507"/>
                </a:lnTo>
                <a:lnTo>
                  <a:pt x="1256" y="2507"/>
                </a:lnTo>
                <a:lnTo>
                  <a:pt x="1256" y="2519"/>
                </a:lnTo>
                <a:lnTo>
                  <a:pt x="1260" y="2525"/>
                </a:lnTo>
                <a:lnTo>
                  <a:pt x="1264" y="2529"/>
                </a:lnTo>
                <a:lnTo>
                  <a:pt x="1268" y="2531"/>
                </a:lnTo>
                <a:lnTo>
                  <a:pt x="1274" y="2531"/>
                </a:lnTo>
                <a:lnTo>
                  <a:pt x="1278" y="2533"/>
                </a:lnTo>
                <a:lnTo>
                  <a:pt x="1282" y="2537"/>
                </a:lnTo>
                <a:lnTo>
                  <a:pt x="1282" y="2545"/>
                </a:lnTo>
                <a:lnTo>
                  <a:pt x="1282" y="2545"/>
                </a:lnTo>
                <a:lnTo>
                  <a:pt x="1280" y="2565"/>
                </a:lnTo>
                <a:lnTo>
                  <a:pt x="1274" y="2595"/>
                </a:lnTo>
                <a:lnTo>
                  <a:pt x="1270" y="2625"/>
                </a:lnTo>
                <a:lnTo>
                  <a:pt x="1266" y="2645"/>
                </a:lnTo>
                <a:lnTo>
                  <a:pt x="1266" y="2645"/>
                </a:lnTo>
                <a:lnTo>
                  <a:pt x="1268" y="2653"/>
                </a:lnTo>
                <a:lnTo>
                  <a:pt x="1270" y="2663"/>
                </a:lnTo>
                <a:lnTo>
                  <a:pt x="1278" y="2687"/>
                </a:lnTo>
                <a:lnTo>
                  <a:pt x="1286" y="2711"/>
                </a:lnTo>
                <a:lnTo>
                  <a:pt x="1290" y="2723"/>
                </a:lnTo>
                <a:lnTo>
                  <a:pt x="1290" y="2735"/>
                </a:lnTo>
                <a:lnTo>
                  <a:pt x="1290" y="2735"/>
                </a:lnTo>
                <a:lnTo>
                  <a:pt x="1282" y="2775"/>
                </a:lnTo>
                <a:lnTo>
                  <a:pt x="1278" y="2801"/>
                </a:lnTo>
                <a:lnTo>
                  <a:pt x="1274" y="2817"/>
                </a:lnTo>
                <a:lnTo>
                  <a:pt x="1274" y="2817"/>
                </a:lnTo>
                <a:lnTo>
                  <a:pt x="1278" y="2827"/>
                </a:lnTo>
                <a:lnTo>
                  <a:pt x="1284" y="2839"/>
                </a:lnTo>
                <a:lnTo>
                  <a:pt x="1292" y="2853"/>
                </a:lnTo>
                <a:lnTo>
                  <a:pt x="1294" y="2865"/>
                </a:lnTo>
                <a:lnTo>
                  <a:pt x="1294" y="3072"/>
                </a:lnTo>
                <a:lnTo>
                  <a:pt x="1326" y="3336"/>
                </a:lnTo>
                <a:lnTo>
                  <a:pt x="1326" y="3336"/>
                </a:lnTo>
                <a:lnTo>
                  <a:pt x="1324" y="3418"/>
                </a:lnTo>
                <a:lnTo>
                  <a:pt x="1326" y="3450"/>
                </a:lnTo>
                <a:lnTo>
                  <a:pt x="1330" y="3490"/>
                </a:lnTo>
                <a:lnTo>
                  <a:pt x="1330" y="3490"/>
                </a:lnTo>
                <a:lnTo>
                  <a:pt x="1332" y="3508"/>
                </a:lnTo>
                <a:lnTo>
                  <a:pt x="1338" y="3526"/>
                </a:lnTo>
                <a:lnTo>
                  <a:pt x="1346" y="3544"/>
                </a:lnTo>
                <a:lnTo>
                  <a:pt x="1354" y="3564"/>
                </a:lnTo>
                <a:lnTo>
                  <a:pt x="1372" y="3598"/>
                </a:lnTo>
                <a:lnTo>
                  <a:pt x="1380" y="3616"/>
                </a:lnTo>
                <a:lnTo>
                  <a:pt x="1384" y="3630"/>
                </a:lnTo>
                <a:lnTo>
                  <a:pt x="1384" y="3630"/>
                </a:lnTo>
                <a:lnTo>
                  <a:pt x="1390" y="3652"/>
                </a:lnTo>
                <a:lnTo>
                  <a:pt x="1394" y="3676"/>
                </a:lnTo>
                <a:lnTo>
                  <a:pt x="1396" y="3728"/>
                </a:lnTo>
                <a:lnTo>
                  <a:pt x="1398" y="3772"/>
                </a:lnTo>
                <a:lnTo>
                  <a:pt x="1396" y="3796"/>
                </a:lnTo>
                <a:lnTo>
                  <a:pt x="1396" y="3796"/>
                </a:lnTo>
                <a:lnTo>
                  <a:pt x="1396" y="3830"/>
                </a:lnTo>
                <a:lnTo>
                  <a:pt x="1394" y="3854"/>
                </a:lnTo>
                <a:lnTo>
                  <a:pt x="1388" y="3874"/>
                </a:lnTo>
                <a:lnTo>
                  <a:pt x="1388" y="3874"/>
                </a:lnTo>
                <a:lnTo>
                  <a:pt x="1374" y="3884"/>
                </a:lnTo>
                <a:lnTo>
                  <a:pt x="1358" y="3890"/>
                </a:lnTo>
                <a:lnTo>
                  <a:pt x="1326" y="3902"/>
                </a:lnTo>
                <a:lnTo>
                  <a:pt x="1294" y="3908"/>
                </a:lnTo>
                <a:lnTo>
                  <a:pt x="1262" y="3910"/>
                </a:lnTo>
                <a:lnTo>
                  <a:pt x="1262" y="3910"/>
                </a:lnTo>
                <a:lnTo>
                  <a:pt x="1242" y="3910"/>
                </a:lnTo>
                <a:lnTo>
                  <a:pt x="1222" y="3906"/>
                </a:lnTo>
                <a:lnTo>
                  <a:pt x="1190" y="3898"/>
                </a:lnTo>
                <a:lnTo>
                  <a:pt x="1164" y="3890"/>
                </a:lnTo>
                <a:lnTo>
                  <a:pt x="1152" y="3888"/>
                </a:lnTo>
                <a:lnTo>
                  <a:pt x="1140" y="3886"/>
                </a:lnTo>
                <a:lnTo>
                  <a:pt x="952" y="3898"/>
                </a:lnTo>
                <a:lnTo>
                  <a:pt x="952" y="3898"/>
                </a:lnTo>
                <a:lnTo>
                  <a:pt x="940" y="3898"/>
                </a:lnTo>
                <a:lnTo>
                  <a:pt x="928" y="3896"/>
                </a:lnTo>
                <a:lnTo>
                  <a:pt x="922" y="3894"/>
                </a:lnTo>
                <a:lnTo>
                  <a:pt x="916" y="3890"/>
                </a:lnTo>
                <a:lnTo>
                  <a:pt x="912" y="3884"/>
                </a:lnTo>
                <a:lnTo>
                  <a:pt x="910" y="3878"/>
                </a:lnTo>
                <a:lnTo>
                  <a:pt x="908" y="3864"/>
                </a:lnTo>
                <a:lnTo>
                  <a:pt x="908" y="3864"/>
                </a:lnTo>
                <a:lnTo>
                  <a:pt x="910" y="3852"/>
                </a:lnTo>
                <a:lnTo>
                  <a:pt x="912" y="3840"/>
                </a:lnTo>
                <a:lnTo>
                  <a:pt x="914" y="3830"/>
                </a:lnTo>
                <a:lnTo>
                  <a:pt x="918" y="3820"/>
                </a:lnTo>
                <a:lnTo>
                  <a:pt x="924" y="3810"/>
                </a:lnTo>
                <a:lnTo>
                  <a:pt x="932" y="3798"/>
                </a:lnTo>
                <a:lnTo>
                  <a:pt x="952" y="3776"/>
                </a:lnTo>
                <a:lnTo>
                  <a:pt x="952" y="3776"/>
                </a:lnTo>
                <a:lnTo>
                  <a:pt x="950" y="3774"/>
                </a:lnTo>
                <a:lnTo>
                  <a:pt x="948" y="3770"/>
                </a:lnTo>
                <a:lnTo>
                  <a:pt x="940" y="3764"/>
                </a:lnTo>
                <a:lnTo>
                  <a:pt x="940" y="3764"/>
                </a:lnTo>
                <a:lnTo>
                  <a:pt x="928" y="3760"/>
                </a:lnTo>
                <a:lnTo>
                  <a:pt x="914" y="3758"/>
                </a:lnTo>
                <a:lnTo>
                  <a:pt x="884" y="3754"/>
                </a:lnTo>
                <a:lnTo>
                  <a:pt x="852" y="3750"/>
                </a:lnTo>
                <a:lnTo>
                  <a:pt x="822" y="3746"/>
                </a:lnTo>
                <a:lnTo>
                  <a:pt x="808" y="3740"/>
                </a:lnTo>
                <a:lnTo>
                  <a:pt x="794" y="3736"/>
                </a:lnTo>
                <a:lnTo>
                  <a:pt x="782" y="3728"/>
                </a:lnTo>
                <a:lnTo>
                  <a:pt x="772" y="3718"/>
                </a:lnTo>
                <a:lnTo>
                  <a:pt x="764" y="3706"/>
                </a:lnTo>
                <a:lnTo>
                  <a:pt x="758" y="3692"/>
                </a:lnTo>
                <a:lnTo>
                  <a:pt x="752" y="3674"/>
                </a:lnTo>
                <a:lnTo>
                  <a:pt x="752" y="3654"/>
                </a:lnTo>
                <a:lnTo>
                  <a:pt x="752" y="3654"/>
                </a:lnTo>
                <a:lnTo>
                  <a:pt x="752" y="3624"/>
                </a:lnTo>
                <a:lnTo>
                  <a:pt x="756" y="3602"/>
                </a:lnTo>
                <a:lnTo>
                  <a:pt x="760" y="3596"/>
                </a:lnTo>
                <a:lnTo>
                  <a:pt x="764" y="3590"/>
                </a:lnTo>
                <a:lnTo>
                  <a:pt x="768" y="3586"/>
                </a:lnTo>
                <a:lnTo>
                  <a:pt x="774" y="3582"/>
                </a:lnTo>
                <a:lnTo>
                  <a:pt x="790" y="3578"/>
                </a:lnTo>
                <a:lnTo>
                  <a:pt x="812" y="3576"/>
                </a:lnTo>
                <a:lnTo>
                  <a:pt x="838" y="3572"/>
                </a:lnTo>
                <a:lnTo>
                  <a:pt x="874" y="3564"/>
                </a:lnTo>
                <a:lnTo>
                  <a:pt x="874" y="3564"/>
                </a:lnTo>
                <a:lnTo>
                  <a:pt x="876" y="3560"/>
                </a:lnTo>
                <a:lnTo>
                  <a:pt x="876" y="3556"/>
                </a:lnTo>
                <a:lnTo>
                  <a:pt x="878" y="3552"/>
                </a:lnTo>
                <a:lnTo>
                  <a:pt x="878" y="3552"/>
                </a:lnTo>
                <a:lnTo>
                  <a:pt x="860" y="3478"/>
                </a:lnTo>
                <a:lnTo>
                  <a:pt x="848" y="3424"/>
                </a:lnTo>
                <a:lnTo>
                  <a:pt x="844" y="3404"/>
                </a:lnTo>
                <a:lnTo>
                  <a:pt x="842" y="3390"/>
                </a:lnTo>
                <a:lnTo>
                  <a:pt x="842" y="3390"/>
                </a:lnTo>
                <a:lnTo>
                  <a:pt x="846" y="3346"/>
                </a:lnTo>
                <a:lnTo>
                  <a:pt x="854" y="3276"/>
                </a:lnTo>
                <a:lnTo>
                  <a:pt x="854" y="3154"/>
                </a:lnTo>
                <a:lnTo>
                  <a:pt x="854" y="3154"/>
                </a:lnTo>
                <a:lnTo>
                  <a:pt x="860" y="3136"/>
                </a:lnTo>
                <a:lnTo>
                  <a:pt x="862" y="3116"/>
                </a:lnTo>
                <a:lnTo>
                  <a:pt x="862" y="3116"/>
                </a:lnTo>
                <a:lnTo>
                  <a:pt x="856" y="3092"/>
                </a:lnTo>
                <a:lnTo>
                  <a:pt x="842" y="3042"/>
                </a:lnTo>
                <a:lnTo>
                  <a:pt x="826" y="2982"/>
                </a:lnTo>
                <a:lnTo>
                  <a:pt x="818" y="2952"/>
                </a:lnTo>
                <a:lnTo>
                  <a:pt x="814" y="2927"/>
                </a:lnTo>
                <a:lnTo>
                  <a:pt x="814" y="2927"/>
                </a:lnTo>
                <a:lnTo>
                  <a:pt x="804" y="2857"/>
                </a:lnTo>
                <a:lnTo>
                  <a:pt x="794" y="2785"/>
                </a:lnTo>
                <a:lnTo>
                  <a:pt x="778" y="2643"/>
                </a:lnTo>
                <a:lnTo>
                  <a:pt x="762" y="2499"/>
                </a:lnTo>
                <a:lnTo>
                  <a:pt x="754" y="2427"/>
                </a:lnTo>
                <a:lnTo>
                  <a:pt x="744" y="2357"/>
                </a:lnTo>
                <a:lnTo>
                  <a:pt x="744" y="2357"/>
                </a:lnTo>
                <a:lnTo>
                  <a:pt x="742" y="2351"/>
                </a:lnTo>
                <a:lnTo>
                  <a:pt x="736" y="2343"/>
                </a:lnTo>
                <a:lnTo>
                  <a:pt x="728" y="2335"/>
                </a:lnTo>
                <a:lnTo>
                  <a:pt x="716" y="2329"/>
                </a:lnTo>
                <a:lnTo>
                  <a:pt x="716" y="2329"/>
                </a:lnTo>
                <a:lnTo>
                  <a:pt x="708" y="2389"/>
                </a:lnTo>
                <a:lnTo>
                  <a:pt x="696" y="2449"/>
                </a:lnTo>
                <a:lnTo>
                  <a:pt x="684" y="2511"/>
                </a:lnTo>
                <a:lnTo>
                  <a:pt x="668" y="2573"/>
                </a:lnTo>
                <a:lnTo>
                  <a:pt x="668" y="2573"/>
                </a:lnTo>
                <a:lnTo>
                  <a:pt x="662" y="2589"/>
                </a:lnTo>
                <a:lnTo>
                  <a:pt x="652" y="2607"/>
                </a:lnTo>
                <a:lnTo>
                  <a:pt x="638" y="2625"/>
                </a:lnTo>
                <a:lnTo>
                  <a:pt x="622" y="2643"/>
                </a:lnTo>
                <a:lnTo>
                  <a:pt x="604" y="2659"/>
                </a:lnTo>
                <a:lnTo>
                  <a:pt x="586" y="2671"/>
                </a:lnTo>
                <a:lnTo>
                  <a:pt x="568" y="2681"/>
                </a:lnTo>
                <a:lnTo>
                  <a:pt x="560" y="2683"/>
                </a:lnTo>
                <a:lnTo>
                  <a:pt x="550" y="2683"/>
                </a:lnTo>
                <a:lnTo>
                  <a:pt x="550" y="2683"/>
                </a:lnTo>
                <a:lnTo>
                  <a:pt x="530" y="2681"/>
                </a:lnTo>
                <a:lnTo>
                  <a:pt x="494" y="2673"/>
                </a:lnTo>
                <a:lnTo>
                  <a:pt x="452" y="2663"/>
                </a:lnTo>
                <a:lnTo>
                  <a:pt x="414" y="2653"/>
                </a:lnTo>
                <a:lnTo>
                  <a:pt x="414" y="2653"/>
                </a:lnTo>
                <a:lnTo>
                  <a:pt x="354" y="2633"/>
                </a:lnTo>
                <a:lnTo>
                  <a:pt x="292" y="2609"/>
                </a:lnTo>
                <a:lnTo>
                  <a:pt x="232" y="2583"/>
                </a:lnTo>
                <a:lnTo>
                  <a:pt x="174" y="2557"/>
                </a:lnTo>
                <a:lnTo>
                  <a:pt x="174" y="2557"/>
                </a:lnTo>
                <a:lnTo>
                  <a:pt x="146" y="2547"/>
                </a:lnTo>
                <a:lnTo>
                  <a:pt x="116" y="2535"/>
                </a:lnTo>
                <a:lnTo>
                  <a:pt x="102" y="2527"/>
                </a:lnTo>
                <a:lnTo>
                  <a:pt x="88" y="2519"/>
                </a:lnTo>
                <a:lnTo>
                  <a:pt x="74" y="2507"/>
                </a:lnTo>
                <a:lnTo>
                  <a:pt x="64" y="2495"/>
                </a:lnTo>
                <a:lnTo>
                  <a:pt x="64" y="2495"/>
                </a:lnTo>
                <a:lnTo>
                  <a:pt x="58" y="2485"/>
                </a:lnTo>
                <a:lnTo>
                  <a:pt x="56" y="2475"/>
                </a:lnTo>
                <a:lnTo>
                  <a:pt x="56" y="2451"/>
                </a:lnTo>
                <a:lnTo>
                  <a:pt x="56" y="2451"/>
                </a:lnTo>
                <a:lnTo>
                  <a:pt x="40" y="2451"/>
                </a:lnTo>
                <a:lnTo>
                  <a:pt x="26" y="2447"/>
                </a:lnTo>
                <a:lnTo>
                  <a:pt x="18" y="2439"/>
                </a:lnTo>
                <a:lnTo>
                  <a:pt x="10" y="2429"/>
                </a:lnTo>
                <a:lnTo>
                  <a:pt x="6" y="2419"/>
                </a:lnTo>
                <a:lnTo>
                  <a:pt x="2" y="2407"/>
                </a:lnTo>
                <a:lnTo>
                  <a:pt x="0" y="2385"/>
                </a:lnTo>
                <a:lnTo>
                  <a:pt x="0" y="2385"/>
                </a:lnTo>
                <a:lnTo>
                  <a:pt x="2" y="2365"/>
                </a:lnTo>
                <a:lnTo>
                  <a:pt x="4" y="2345"/>
                </a:lnTo>
                <a:lnTo>
                  <a:pt x="4" y="2345"/>
                </a:lnTo>
                <a:lnTo>
                  <a:pt x="14" y="2313"/>
                </a:lnTo>
                <a:lnTo>
                  <a:pt x="22" y="2295"/>
                </a:lnTo>
                <a:lnTo>
                  <a:pt x="26" y="2289"/>
                </a:lnTo>
                <a:lnTo>
                  <a:pt x="32" y="2283"/>
                </a:lnTo>
                <a:lnTo>
                  <a:pt x="32" y="2283"/>
                </a:lnTo>
                <a:lnTo>
                  <a:pt x="36" y="2275"/>
                </a:lnTo>
                <a:lnTo>
                  <a:pt x="42" y="2269"/>
                </a:lnTo>
                <a:lnTo>
                  <a:pt x="54" y="2261"/>
                </a:lnTo>
                <a:lnTo>
                  <a:pt x="66" y="2255"/>
                </a:lnTo>
                <a:lnTo>
                  <a:pt x="72" y="2251"/>
                </a:lnTo>
                <a:lnTo>
                  <a:pt x="74" y="2247"/>
                </a:lnTo>
                <a:lnTo>
                  <a:pt x="74" y="2247"/>
                </a:lnTo>
                <a:lnTo>
                  <a:pt x="78" y="2239"/>
                </a:lnTo>
                <a:lnTo>
                  <a:pt x="82" y="2231"/>
                </a:lnTo>
                <a:lnTo>
                  <a:pt x="84" y="2215"/>
                </a:lnTo>
                <a:lnTo>
                  <a:pt x="88" y="2201"/>
                </a:lnTo>
                <a:lnTo>
                  <a:pt x="90" y="2193"/>
                </a:lnTo>
                <a:lnTo>
                  <a:pt x="94" y="2187"/>
                </a:lnTo>
                <a:lnTo>
                  <a:pt x="94" y="2187"/>
                </a:lnTo>
                <a:lnTo>
                  <a:pt x="100" y="2181"/>
                </a:lnTo>
                <a:lnTo>
                  <a:pt x="106" y="2175"/>
                </a:lnTo>
                <a:lnTo>
                  <a:pt x="120" y="2165"/>
                </a:lnTo>
                <a:lnTo>
                  <a:pt x="132" y="2157"/>
                </a:lnTo>
                <a:lnTo>
                  <a:pt x="138" y="2153"/>
                </a:lnTo>
                <a:lnTo>
                  <a:pt x="142" y="2149"/>
                </a:lnTo>
                <a:lnTo>
                  <a:pt x="142" y="2149"/>
                </a:lnTo>
                <a:lnTo>
                  <a:pt x="152" y="2131"/>
                </a:lnTo>
                <a:lnTo>
                  <a:pt x="160" y="2113"/>
                </a:lnTo>
                <a:lnTo>
                  <a:pt x="180" y="2073"/>
                </a:lnTo>
                <a:lnTo>
                  <a:pt x="190" y="2053"/>
                </a:lnTo>
                <a:lnTo>
                  <a:pt x="200" y="2035"/>
                </a:lnTo>
                <a:lnTo>
                  <a:pt x="214" y="2015"/>
                </a:lnTo>
                <a:lnTo>
                  <a:pt x="228" y="1999"/>
                </a:lnTo>
                <a:lnTo>
                  <a:pt x="228" y="1999"/>
                </a:lnTo>
                <a:lnTo>
                  <a:pt x="254" y="1975"/>
                </a:lnTo>
                <a:lnTo>
                  <a:pt x="282" y="1951"/>
                </a:lnTo>
                <a:lnTo>
                  <a:pt x="338" y="1907"/>
                </a:lnTo>
                <a:lnTo>
                  <a:pt x="392" y="1861"/>
                </a:lnTo>
                <a:lnTo>
                  <a:pt x="418" y="1839"/>
                </a:lnTo>
                <a:lnTo>
                  <a:pt x="440" y="1813"/>
                </a:lnTo>
                <a:lnTo>
                  <a:pt x="440" y="1813"/>
                </a:lnTo>
                <a:lnTo>
                  <a:pt x="448" y="1801"/>
                </a:lnTo>
                <a:lnTo>
                  <a:pt x="456" y="1789"/>
                </a:lnTo>
                <a:lnTo>
                  <a:pt x="464" y="1761"/>
                </a:lnTo>
                <a:lnTo>
                  <a:pt x="472" y="1731"/>
                </a:lnTo>
                <a:lnTo>
                  <a:pt x="480" y="1703"/>
                </a:lnTo>
                <a:lnTo>
                  <a:pt x="480" y="1703"/>
                </a:lnTo>
                <a:lnTo>
                  <a:pt x="480" y="1655"/>
                </a:lnTo>
                <a:lnTo>
                  <a:pt x="478" y="1623"/>
                </a:lnTo>
                <a:lnTo>
                  <a:pt x="476" y="1593"/>
                </a:lnTo>
                <a:lnTo>
                  <a:pt x="476" y="1593"/>
                </a:lnTo>
                <a:lnTo>
                  <a:pt x="482" y="1539"/>
                </a:lnTo>
                <a:lnTo>
                  <a:pt x="492" y="1459"/>
                </a:lnTo>
                <a:lnTo>
                  <a:pt x="492" y="1459"/>
                </a:lnTo>
                <a:lnTo>
                  <a:pt x="500" y="1407"/>
                </a:lnTo>
                <a:lnTo>
                  <a:pt x="508" y="1353"/>
                </a:lnTo>
                <a:lnTo>
                  <a:pt x="508" y="1353"/>
                </a:lnTo>
                <a:lnTo>
                  <a:pt x="518" y="1295"/>
                </a:lnTo>
                <a:lnTo>
                  <a:pt x="524" y="1265"/>
                </a:lnTo>
                <a:lnTo>
                  <a:pt x="528" y="1235"/>
                </a:lnTo>
                <a:lnTo>
                  <a:pt x="528" y="1235"/>
                </a:lnTo>
                <a:lnTo>
                  <a:pt x="532" y="1213"/>
                </a:lnTo>
                <a:lnTo>
                  <a:pt x="536" y="1191"/>
                </a:lnTo>
                <a:lnTo>
                  <a:pt x="544" y="1145"/>
                </a:lnTo>
                <a:lnTo>
                  <a:pt x="544" y="1145"/>
                </a:lnTo>
                <a:lnTo>
                  <a:pt x="590" y="926"/>
                </a:lnTo>
                <a:lnTo>
                  <a:pt x="590" y="926"/>
                </a:lnTo>
                <a:lnTo>
                  <a:pt x="592" y="914"/>
                </a:lnTo>
                <a:lnTo>
                  <a:pt x="594" y="902"/>
                </a:lnTo>
                <a:lnTo>
                  <a:pt x="594" y="878"/>
                </a:lnTo>
                <a:lnTo>
                  <a:pt x="594" y="878"/>
                </a:lnTo>
                <a:lnTo>
                  <a:pt x="606" y="788"/>
                </a:lnTo>
                <a:lnTo>
                  <a:pt x="606" y="788"/>
                </a:lnTo>
                <a:lnTo>
                  <a:pt x="616" y="740"/>
                </a:lnTo>
                <a:lnTo>
                  <a:pt x="628" y="692"/>
                </a:lnTo>
                <a:lnTo>
                  <a:pt x="640" y="644"/>
                </a:lnTo>
                <a:lnTo>
                  <a:pt x="648" y="622"/>
                </a:lnTo>
                <a:lnTo>
                  <a:pt x="658" y="598"/>
                </a:lnTo>
                <a:lnTo>
                  <a:pt x="658" y="598"/>
                </a:lnTo>
                <a:lnTo>
                  <a:pt x="662" y="590"/>
                </a:lnTo>
                <a:lnTo>
                  <a:pt x="668" y="580"/>
                </a:lnTo>
                <a:lnTo>
                  <a:pt x="688" y="564"/>
                </a:lnTo>
                <a:lnTo>
                  <a:pt x="710" y="546"/>
                </a:lnTo>
                <a:lnTo>
                  <a:pt x="736" y="530"/>
                </a:lnTo>
                <a:lnTo>
                  <a:pt x="780" y="504"/>
                </a:lnTo>
                <a:lnTo>
                  <a:pt x="794" y="494"/>
                </a:lnTo>
                <a:lnTo>
                  <a:pt x="798" y="492"/>
                </a:lnTo>
                <a:lnTo>
                  <a:pt x="798" y="488"/>
                </a:lnTo>
                <a:lnTo>
                  <a:pt x="798" y="488"/>
                </a:lnTo>
                <a:lnTo>
                  <a:pt x="792" y="466"/>
                </a:lnTo>
                <a:lnTo>
                  <a:pt x="776" y="414"/>
                </a:lnTo>
                <a:lnTo>
                  <a:pt x="766" y="384"/>
                </a:lnTo>
                <a:lnTo>
                  <a:pt x="758" y="352"/>
                </a:lnTo>
                <a:lnTo>
                  <a:pt x="754" y="324"/>
                </a:lnTo>
                <a:lnTo>
                  <a:pt x="752" y="300"/>
                </a:lnTo>
                <a:lnTo>
                  <a:pt x="752" y="300"/>
                </a:lnTo>
                <a:lnTo>
                  <a:pt x="754" y="272"/>
                </a:lnTo>
                <a:lnTo>
                  <a:pt x="756" y="236"/>
                </a:lnTo>
                <a:lnTo>
                  <a:pt x="756" y="236"/>
                </a:lnTo>
                <a:lnTo>
                  <a:pt x="760" y="210"/>
                </a:lnTo>
                <a:lnTo>
                  <a:pt x="764" y="186"/>
                </a:lnTo>
                <a:lnTo>
                  <a:pt x="764" y="186"/>
                </a:lnTo>
                <a:lnTo>
                  <a:pt x="768" y="166"/>
                </a:lnTo>
                <a:lnTo>
                  <a:pt x="770" y="154"/>
                </a:lnTo>
                <a:lnTo>
                  <a:pt x="772" y="142"/>
                </a:lnTo>
                <a:lnTo>
                  <a:pt x="772" y="142"/>
                </a:lnTo>
                <a:lnTo>
                  <a:pt x="780" y="118"/>
                </a:lnTo>
                <a:lnTo>
                  <a:pt x="786" y="104"/>
                </a:lnTo>
                <a:lnTo>
                  <a:pt x="792" y="92"/>
                </a:lnTo>
                <a:lnTo>
                  <a:pt x="800" y="80"/>
                </a:lnTo>
                <a:lnTo>
                  <a:pt x="810" y="68"/>
                </a:lnTo>
                <a:lnTo>
                  <a:pt x="822" y="58"/>
                </a:lnTo>
                <a:lnTo>
                  <a:pt x="834" y="48"/>
                </a:lnTo>
                <a:lnTo>
                  <a:pt x="834" y="48"/>
                </a:lnTo>
                <a:lnTo>
                  <a:pt x="864" y="32"/>
                </a:lnTo>
                <a:lnTo>
                  <a:pt x="898" y="16"/>
                </a:lnTo>
                <a:lnTo>
                  <a:pt x="930" y="6"/>
                </a:lnTo>
                <a:lnTo>
                  <a:pt x="948" y="0"/>
                </a:lnTo>
                <a:lnTo>
                  <a:pt x="948" y="0"/>
                </a:lnTo>
                <a:lnTo>
                  <a:pt x="962" y="2"/>
                </a:lnTo>
                <a:lnTo>
                  <a:pt x="990" y="4"/>
                </a:lnTo>
                <a:lnTo>
                  <a:pt x="1020" y="10"/>
                </a:lnTo>
                <a:lnTo>
                  <a:pt x="1036" y="14"/>
                </a:lnTo>
                <a:lnTo>
                  <a:pt x="1050" y="20"/>
                </a:lnTo>
                <a:lnTo>
                  <a:pt x="1050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6580966" y="4842582"/>
            <a:ext cx="578323" cy="1489309"/>
          </a:xfrm>
          <a:custGeom>
            <a:avLst/>
            <a:gdLst>
              <a:gd name="T0" fmla="*/ 487 w 903"/>
              <a:gd name="T1" fmla="*/ 133 h 2328"/>
              <a:gd name="T2" fmla="*/ 480 w 903"/>
              <a:gd name="T3" fmla="*/ 263 h 2328"/>
              <a:gd name="T4" fmla="*/ 559 w 903"/>
              <a:gd name="T5" fmla="*/ 333 h 2328"/>
              <a:gd name="T6" fmla="*/ 694 w 903"/>
              <a:gd name="T7" fmla="*/ 380 h 2328"/>
              <a:gd name="T8" fmla="*/ 770 w 903"/>
              <a:gd name="T9" fmla="*/ 554 h 2328"/>
              <a:gd name="T10" fmla="*/ 784 w 903"/>
              <a:gd name="T11" fmla="*/ 821 h 2328"/>
              <a:gd name="T12" fmla="*/ 772 w 903"/>
              <a:gd name="T13" fmla="*/ 862 h 2328"/>
              <a:gd name="T14" fmla="*/ 796 w 903"/>
              <a:gd name="T15" fmla="*/ 957 h 2328"/>
              <a:gd name="T16" fmla="*/ 804 w 903"/>
              <a:gd name="T17" fmla="*/ 1102 h 2328"/>
              <a:gd name="T18" fmla="*/ 801 w 903"/>
              <a:gd name="T19" fmla="*/ 1165 h 2328"/>
              <a:gd name="T20" fmla="*/ 794 w 903"/>
              <a:gd name="T21" fmla="*/ 1206 h 2328"/>
              <a:gd name="T22" fmla="*/ 806 w 903"/>
              <a:gd name="T23" fmla="*/ 1361 h 2328"/>
              <a:gd name="T24" fmla="*/ 790 w 903"/>
              <a:gd name="T25" fmla="*/ 1373 h 2328"/>
              <a:gd name="T26" fmla="*/ 772 w 903"/>
              <a:gd name="T27" fmla="*/ 1363 h 2328"/>
              <a:gd name="T28" fmla="*/ 793 w 903"/>
              <a:gd name="T29" fmla="*/ 1505 h 2328"/>
              <a:gd name="T30" fmla="*/ 833 w 903"/>
              <a:gd name="T31" fmla="*/ 1515 h 2328"/>
              <a:gd name="T32" fmla="*/ 822 w 903"/>
              <a:gd name="T33" fmla="*/ 1433 h 2328"/>
              <a:gd name="T34" fmla="*/ 857 w 903"/>
              <a:gd name="T35" fmla="*/ 1561 h 2328"/>
              <a:gd name="T36" fmla="*/ 882 w 903"/>
              <a:gd name="T37" fmla="*/ 1618 h 2328"/>
              <a:gd name="T38" fmla="*/ 903 w 903"/>
              <a:gd name="T39" fmla="*/ 1630 h 2328"/>
              <a:gd name="T40" fmla="*/ 874 w 903"/>
              <a:gd name="T41" fmla="*/ 1934 h 2328"/>
              <a:gd name="T42" fmla="*/ 829 w 903"/>
              <a:gd name="T43" fmla="*/ 1958 h 2328"/>
              <a:gd name="T44" fmla="*/ 729 w 903"/>
              <a:gd name="T45" fmla="*/ 1970 h 2328"/>
              <a:gd name="T46" fmla="*/ 646 w 903"/>
              <a:gd name="T47" fmla="*/ 1929 h 2328"/>
              <a:gd name="T48" fmla="*/ 627 w 903"/>
              <a:gd name="T49" fmla="*/ 2137 h 2328"/>
              <a:gd name="T50" fmla="*/ 589 w 903"/>
              <a:gd name="T51" fmla="*/ 2170 h 2328"/>
              <a:gd name="T52" fmla="*/ 583 w 903"/>
              <a:gd name="T53" fmla="*/ 2237 h 2328"/>
              <a:gd name="T54" fmla="*/ 558 w 903"/>
              <a:gd name="T55" fmla="*/ 2286 h 2328"/>
              <a:gd name="T56" fmla="*/ 480 w 903"/>
              <a:gd name="T57" fmla="*/ 2304 h 2328"/>
              <a:gd name="T58" fmla="*/ 408 w 903"/>
              <a:gd name="T59" fmla="*/ 2288 h 2328"/>
              <a:gd name="T60" fmla="*/ 454 w 903"/>
              <a:gd name="T61" fmla="*/ 2182 h 2328"/>
              <a:gd name="T62" fmla="*/ 479 w 903"/>
              <a:gd name="T63" fmla="*/ 1990 h 2328"/>
              <a:gd name="T64" fmla="*/ 410 w 903"/>
              <a:gd name="T65" fmla="*/ 1437 h 2328"/>
              <a:gd name="T66" fmla="*/ 367 w 903"/>
              <a:gd name="T67" fmla="*/ 1535 h 2328"/>
              <a:gd name="T68" fmla="*/ 320 w 903"/>
              <a:gd name="T69" fmla="*/ 1782 h 2328"/>
              <a:gd name="T70" fmla="*/ 279 w 903"/>
              <a:gd name="T71" fmla="*/ 2205 h 2328"/>
              <a:gd name="T72" fmla="*/ 287 w 903"/>
              <a:gd name="T73" fmla="*/ 2324 h 2328"/>
              <a:gd name="T74" fmla="*/ 12 w 903"/>
              <a:gd name="T75" fmla="*/ 2289 h 2328"/>
              <a:gd name="T76" fmla="*/ 8 w 903"/>
              <a:gd name="T77" fmla="*/ 2260 h 2328"/>
              <a:gd name="T78" fmla="*/ 90 w 903"/>
              <a:gd name="T79" fmla="*/ 2262 h 2328"/>
              <a:gd name="T80" fmla="*/ 141 w 903"/>
              <a:gd name="T81" fmla="*/ 2161 h 2328"/>
              <a:gd name="T82" fmla="*/ 132 w 903"/>
              <a:gd name="T83" fmla="*/ 2017 h 2328"/>
              <a:gd name="T84" fmla="*/ 148 w 903"/>
              <a:gd name="T85" fmla="*/ 1803 h 2328"/>
              <a:gd name="T86" fmla="*/ 188 w 903"/>
              <a:gd name="T87" fmla="*/ 1485 h 2328"/>
              <a:gd name="T88" fmla="*/ 164 w 903"/>
              <a:gd name="T89" fmla="*/ 1387 h 2328"/>
              <a:gd name="T90" fmla="*/ 221 w 903"/>
              <a:gd name="T91" fmla="*/ 919 h 2328"/>
              <a:gd name="T92" fmla="*/ 209 w 903"/>
              <a:gd name="T93" fmla="*/ 890 h 2328"/>
              <a:gd name="T94" fmla="*/ 204 w 903"/>
              <a:gd name="T95" fmla="*/ 862 h 2328"/>
              <a:gd name="T96" fmla="*/ 119 w 903"/>
              <a:gd name="T97" fmla="*/ 866 h 2328"/>
              <a:gd name="T98" fmla="*/ 81 w 903"/>
              <a:gd name="T99" fmla="*/ 783 h 2328"/>
              <a:gd name="T100" fmla="*/ 99 w 903"/>
              <a:gd name="T101" fmla="*/ 668 h 2328"/>
              <a:gd name="T102" fmla="*/ 105 w 903"/>
              <a:gd name="T103" fmla="*/ 607 h 2328"/>
              <a:gd name="T104" fmla="*/ 111 w 903"/>
              <a:gd name="T105" fmla="*/ 483 h 2328"/>
              <a:gd name="T106" fmla="*/ 123 w 903"/>
              <a:gd name="T107" fmla="*/ 425 h 2328"/>
              <a:gd name="T108" fmla="*/ 181 w 903"/>
              <a:gd name="T109" fmla="*/ 381 h 2328"/>
              <a:gd name="T110" fmla="*/ 264 w 903"/>
              <a:gd name="T111" fmla="*/ 355 h 2328"/>
              <a:gd name="T112" fmla="*/ 298 w 903"/>
              <a:gd name="T113" fmla="*/ 309 h 2328"/>
              <a:gd name="T114" fmla="*/ 272 w 903"/>
              <a:gd name="T115" fmla="*/ 271 h 2328"/>
              <a:gd name="T116" fmla="*/ 235 w 903"/>
              <a:gd name="T117" fmla="*/ 249 h 2328"/>
              <a:gd name="T118" fmla="*/ 233 w 903"/>
              <a:gd name="T119" fmla="*/ 93 h 2328"/>
              <a:gd name="T120" fmla="*/ 304 w 903"/>
              <a:gd name="T121" fmla="*/ 1 h 2328"/>
              <a:gd name="T122" fmla="*/ 431 w 903"/>
              <a:gd name="T123" fmla="*/ 33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3" h="2328">
                <a:moveTo>
                  <a:pt x="459" y="61"/>
                </a:moveTo>
                <a:lnTo>
                  <a:pt x="459" y="61"/>
                </a:lnTo>
                <a:lnTo>
                  <a:pt x="466" y="72"/>
                </a:lnTo>
                <a:lnTo>
                  <a:pt x="474" y="82"/>
                </a:lnTo>
                <a:lnTo>
                  <a:pt x="479" y="96"/>
                </a:lnTo>
                <a:lnTo>
                  <a:pt x="484" y="110"/>
                </a:lnTo>
                <a:lnTo>
                  <a:pt x="484" y="110"/>
                </a:lnTo>
                <a:lnTo>
                  <a:pt x="487" y="133"/>
                </a:lnTo>
                <a:lnTo>
                  <a:pt x="490" y="159"/>
                </a:lnTo>
                <a:lnTo>
                  <a:pt x="492" y="197"/>
                </a:lnTo>
                <a:lnTo>
                  <a:pt x="492" y="197"/>
                </a:lnTo>
                <a:lnTo>
                  <a:pt x="490" y="209"/>
                </a:lnTo>
                <a:lnTo>
                  <a:pt x="486" y="228"/>
                </a:lnTo>
                <a:lnTo>
                  <a:pt x="482" y="248"/>
                </a:lnTo>
                <a:lnTo>
                  <a:pt x="480" y="263"/>
                </a:lnTo>
                <a:lnTo>
                  <a:pt x="480" y="263"/>
                </a:lnTo>
                <a:lnTo>
                  <a:pt x="482" y="267"/>
                </a:lnTo>
                <a:lnTo>
                  <a:pt x="487" y="273"/>
                </a:lnTo>
                <a:lnTo>
                  <a:pt x="505" y="292"/>
                </a:lnTo>
                <a:lnTo>
                  <a:pt x="527" y="312"/>
                </a:lnTo>
                <a:lnTo>
                  <a:pt x="538" y="321"/>
                </a:lnTo>
                <a:lnTo>
                  <a:pt x="550" y="328"/>
                </a:lnTo>
                <a:lnTo>
                  <a:pt x="550" y="328"/>
                </a:lnTo>
                <a:lnTo>
                  <a:pt x="559" y="333"/>
                </a:lnTo>
                <a:lnTo>
                  <a:pt x="570" y="339"/>
                </a:lnTo>
                <a:lnTo>
                  <a:pt x="581" y="341"/>
                </a:lnTo>
                <a:lnTo>
                  <a:pt x="593" y="345"/>
                </a:lnTo>
                <a:lnTo>
                  <a:pt x="639" y="355"/>
                </a:lnTo>
                <a:lnTo>
                  <a:pt x="663" y="363"/>
                </a:lnTo>
                <a:lnTo>
                  <a:pt x="674" y="367"/>
                </a:lnTo>
                <a:lnTo>
                  <a:pt x="685" y="372"/>
                </a:lnTo>
                <a:lnTo>
                  <a:pt x="694" y="380"/>
                </a:lnTo>
                <a:lnTo>
                  <a:pt x="704" y="388"/>
                </a:lnTo>
                <a:lnTo>
                  <a:pt x="712" y="399"/>
                </a:lnTo>
                <a:lnTo>
                  <a:pt x="718" y="411"/>
                </a:lnTo>
                <a:lnTo>
                  <a:pt x="718" y="411"/>
                </a:lnTo>
                <a:lnTo>
                  <a:pt x="728" y="431"/>
                </a:lnTo>
                <a:lnTo>
                  <a:pt x="737" y="456"/>
                </a:lnTo>
                <a:lnTo>
                  <a:pt x="756" y="508"/>
                </a:lnTo>
                <a:lnTo>
                  <a:pt x="770" y="554"/>
                </a:lnTo>
                <a:lnTo>
                  <a:pt x="774" y="570"/>
                </a:lnTo>
                <a:lnTo>
                  <a:pt x="776" y="579"/>
                </a:lnTo>
                <a:lnTo>
                  <a:pt x="776" y="805"/>
                </a:lnTo>
                <a:lnTo>
                  <a:pt x="776" y="805"/>
                </a:lnTo>
                <a:lnTo>
                  <a:pt x="778" y="810"/>
                </a:lnTo>
                <a:lnTo>
                  <a:pt x="781" y="813"/>
                </a:lnTo>
                <a:lnTo>
                  <a:pt x="782" y="817"/>
                </a:lnTo>
                <a:lnTo>
                  <a:pt x="784" y="821"/>
                </a:lnTo>
                <a:lnTo>
                  <a:pt x="784" y="821"/>
                </a:lnTo>
                <a:lnTo>
                  <a:pt x="782" y="826"/>
                </a:lnTo>
                <a:lnTo>
                  <a:pt x="781" y="831"/>
                </a:lnTo>
                <a:lnTo>
                  <a:pt x="777" y="842"/>
                </a:lnTo>
                <a:lnTo>
                  <a:pt x="773" y="853"/>
                </a:lnTo>
                <a:lnTo>
                  <a:pt x="772" y="857"/>
                </a:lnTo>
                <a:lnTo>
                  <a:pt x="772" y="862"/>
                </a:lnTo>
                <a:lnTo>
                  <a:pt x="772" y="862"/>
                </a:lnTo>
                <a:lnTo>
                  <a:pt x="773" y="871"/>
                </a:lnTo>
                <a:lnTo>
                  <a:pt x="776" y="883"/>
                </a:lnTo>
                <a:lnTo>
                  <a:pt x="784" y="911"/>
                </a:lnTo>
                <a:lnTo>
                  <a:pt x="784" y="911"/>
                </a:lnTo>
                <a:lnTo>
                  <a:pt x="786" y="919"/>
                </a:lnTo>
                <a:lnTo>
                  <a:pt x="788" y="930"/>
                </a:lnTo>
                <a:lnTo>
                  <a:pt x="788" y="953"/>
                </a:lnTo>
                <a:lnTo>
                  <a:pt x="796" y="957"/>
                </a:lnTo>
                <a:lnTo>
                  <a:pt x="796" y="957"/>
                </a:lnTo>
                <a:lnTo>
                  <a:pt x="796" y="1011"/>
                </a:lnTo>
                <a:lnTo>
                  <a:pt x="794" y="1041"/>
                </a:lnTo>
                <a:lnTo>
                  <a:pt x="793" y="1054"/>
                </a:lnTo>
                <a:lnTo>
                  <a:pt x="792" y="1064"/>
                </a:lnTo>
                <a:lnTo>
                  <a:pt x="792" y="1064"/>
                </a:lnTo>
                <a:lnTo>
                  <a:pt x="796" y="1078"/>
                </a:lnTo>
                <a:lnTo>
                  <a:pt x="804" y="1102"/>
                </a:lnTo>
                <a:lnTo>
                  <a:pt x="813" y="1126"/>
                </a:lnTo>
                <a:lnTo>
                  <a:pt x="816" y="1141"/>
                </a:lnTo>
                <a:lnTo>
                  <a:pt x="816" y="1141"/>
                </a:lnTo>
                <a:lnTo>
                  <a:pt x="816" y="1145"/>
                </a:lnTo>
                <a:lnTo>
                  <a:pt x="814" y="1149"/>
                </a:lnTo>
                <a:lnTo>
                  <a:pt x="808" y="1156"/>
                </a:lnTo>
                <a:lnTo>
                  <a:pt x="802" y="1162"/>
                </a:lnTo>
                <a:lnTo>
                  <a:pt x="801" y="1165"/>
                </a:lnTo>
                <a:lnTo>
                  <a:pt x="800" y="1170"/>
                </a:lnTo>
                <a:lnTo>
                  <a:pt x="800" y="1170"/>
                </a:lnTo>
                <a:lnTo>
                  <a:pt x="798" y="1177"/>
                </a:lnTo>
                <a:lnTo>
                  <a:pt x="798" y="1185"/>
                </a:lnTo>
                <a:lnTo>
                  <a:pt x="797" y="1193"/>
                </a:lnTo>
                <a:lnTo>
                  <a:pt x="796" y="1202"/>
                </a:lnTo>
                <a:lnTo>
                  <a:pt x="796" y="1202"/>
                </a:lnTo>
                <a:lnTo>
                  <a:pt x="794" y="1206"/>
                </a:lnTo>
                <a:lnTo>
                  <a:pt x="790" y="1210"/>
                </a:lnTo>
                <a:lnTo>
                  <a:pt x="785" y="1216"/>
                </a:lnTo>
                <a:lnTo>
                  <a:pt x="784" y="1218"/>
                </a:lnTo>
                <a:lnTo>
                  <a:pt x="784" y="1224"/>
                </a:lnTo>
                <a:lnTo>
                  <a:pt x="784" y="1224"/>
                </a:lnTo>
                <a:lnTo>
                  <a:pt x="788" y="1248"/>
                </a:lnTo>
                <a:lnTo>
                  <a:pt x="796" y="1300"/>
                </a:lnTo>
                <a:lnTo>
                  <a:pt x="806" y="1361"/>
                </a:lnTo>
                <a:lnTo>
                  <a:pt x="814" y="1419"/>
                </a:lnTo>
                <a:lnTo>
                  <a:pt x="814" y="1419"/>
                </a:lnTo>
                <a:lnTo>
                  <a:pt x="812" y="1419"/>
                </a:lnTo>
                <a:lnTo>
                  <a:pt x="810" y="1417"/>
                </a:lnTo>
                <a:lnTo>
                  <a:pt x="806" y="1412"/>
                </a:lnTo>
                <a:lnTo>
                  <a:pt x="802" y="1404"/>
                </a:lnTo>
                <a:lnTo>
                  <a:pt x="798" y="1395"/>
                </a:lnTo>
                <a:lnTo>
                  <a:pt x="790" y="1373"/>
                </a:lnTo>
                <a:lnTo>
                  <a:pt x="786" y="1364"/>
                </a:lnTo>
                <a:lnTo>
                  <a:pt x="782" y="1356"/>
                </a:lnTo>
                <a:lnTo>
                  <a:pt x="782" y="1356"/>
                </a:lnTo>
                <a:lnTo>
                  <a:pt x="778" y="1359"/>
                </a:lnTo>
                <a:lnTo>
                  <a:pt x="774" y="1359"/>
                </a:lnTo>
                <a:lnTo>
                  <a:pt x="772" y="1359"/>
                </a:lnTo>
                <a:lnTo>
                  <a:pt x="772" y="1360"/>
                </a:lnTo>
                <a:lnTo>
                  <a:pt x="772" y="1363"/>
                </a:lnTo>
                <a:lnTo>
                  <a:pt x="772" y="1363"/>
                </a:lnTo>
                <a:lnTo>
                  <a:pt x="773" y="1384"/>
                </a:lnTo>
                <a:lnTo>
                  <a:pt x="777" y="1420"/>
                </a:lnTo>
                <a:lnTo>
                  <a:pt x="784" y="1463"/>
                </a:lnTo>
                <a:lnTo>
                  <a:pt x="788" y="1484"/>
                </a:lnTo>
                <a:lnTo>
                  <a:pt x="792" y="1503"/>
                </a:lnTo>
                <a:lnTo>
                  <a:pt x="792" y="1503"/>
                </a:lnTo>
                <a:lnTo>
                  <a:pt x="793" y="1505"/>
                </a:lnTo>
                <a:lnTo>
                  <a:pt x="796" y="1509"/>
                </a:lnTo>
                <a:lnTo>
                  <a:pt x="805" y="1516"/>
                </a:lnTo>
                <a:lnTo>
                  <a:pt x="817" y="1523"/>
                </a:lnTo>
                <a:lnTo>
                  <a:pt x="829" y="1527"/>
                </a:lnTo>
                <a:lnTo>
                  <a:pt x="829" y="1527"/>
                </a:lnTo>
                <a:lnTo>
                  <a:pt x="830" y="1524"/>
                </a:lnTo>
                <a:lnTo>
                  <a:pt x="832" y="1523"/>
                </a:lnTo>
                <a:lnTo>
                  <a:pt x="833" y="1515"/>
                </a:lnTo>
                <a:lnTo>
                  <a:pt x="833" y="1515"/>
                </a:lnTo>
                <a:lnTo>
                  <a:pt x="830" y="1501"/>
                </a:lnTo>
                <a:lnTo>
                  <a:pt x="826" y="1481"/>
                </a:lnTo>
                <a:lnTo>
                  <a:pt x="821" y="1456"/>
                </a:lnTo>
                <a:lnTo>
                  <a:pt x="816" y="1428"/>
                </a:lnTo>
                <a:lnTo>
                  <a:pt x="816" y="1428"/>
                </a:lnTo>
                <a:lnTo>
                  <a:pt x="820" y="1431"/>
                </a:lnTo>
                <a:lnTo>
                  <a:pt x="822" y="1433"/>
                </a:lnTo>
                <a:lnTo>
                  <a:pt x="828" y="1444"/>
                </a:lnTo>
                <a:lnTo>
                  <a:pt x="833" y="1460"/>
                </a:lnTo>
                <a:lnTo>
                  <a:pt x="837" y="1477"/>
                </a:lnTo>
                <a:lnTo>
                  <a:pt x="845" y="1517"/>
                </a:lnTo>
                <a:lnTo>
                  <a:pt x="849" y="1536"/>
                </a:lnTo>
                <a:lnTo>
                  <a:pt x="853" y="1552"/>
                </a:lnTo>
                <a:lnTo>
                  <a:pt x="853" y="1552"/>
                </a:lnTo>
                <a:lnTo>
                  <a:pt x="857" y="1561"/>
                </a:lnTo>
                <a:lnTo>
                  <a:pt x="864" y="1571"/>
                </a:lnTo>
                <a:lnTo>
                  <a:pt x="869" y="1581"/>
                </a:lnTo>
                <a:lnTo>
                  <a:pt x="873" y="1592"/>
                </a:lnTo>
                <a:lnTo>
                  <a:pt x="873" y="1592"/>
                </a:lnTo>
                <a:lnTo>
                  <a:pt x="876" y="1597"/>
                </a:lnTo>
                <a:lnTo>
                  <a:pt x="878" y="1604"/>
                </a:lnTo>
                <a:lnTo>
                  <a:pt x="880" y="1611"/>
                </a:lnTo>
                <a:lnTo>
                  <a:pt x="882" y="1618"/>
                </a:lnTo>
                <a:lnTo>
                  <a:pt x="882" y="1618"/>
                </a:lnTo>
                <a:lnTo>
                  <a:pt x="882" y="1619"/>
                </a:lnTo>
                <a:lnTo>
                  <a:pt x="885" y="1619"/>
                </a:lnTo>
                <a:lnTo>
                  <a:pt x="892" y="1620"/>
                </a:lnTo>
                <a:lnTo>
                  <a:pt x="896" y="1622"/>
                </a:lnTo>
                <a:lnTo>
                  <a:pt x="900" y="1623"/>
                </a:lnTo>
                <a:lnTo>
                  <a:pt x="901" y="1626"/>
                </a:lnTo>
                <a:lnTo>
                  <a:pt x="903" y="1630"/>
                </a:lnTo>
                <a:lnTo>
                  <a:pt x="903" y="1794"/>
                </a:lnTo>
                <a:lnTo>
                  <a:pt x="903" y="1794"/>
                </a:lnTo>
                <a:lnTo>
                  <a:pt x="899" y="1822"/>
                </a:lnTo>
                <a:lnTo>
                  <a:pt x="893" y="1850"/>
                </a:lnTo>
                <a:lnTo>
                  <a:pt x="882" y="1904"/>
                </a:lnTo>
                <a:lnTo>
                  <a:pt x="882" y="1904"/>
                </a:lnTo>
                <a:lnTo>
                  <a:pt x="876" y="1927"/>
                </a:lnTo>
                <a:lnTo>
                  <a:pt x="874" y="1934"/>
                </a:lnTo>
                <a:lnTo>
                  <a:pt x="870" y="1939"/>
                </a:lnTo>
                <a:lnTo>
                  <a:pt x="866" y="1945"/>
                </a:lnTo>
                <a:lnTo>
                  <a:pt x="861" y="1950"/>
                </a:lnTo>
                <a:lnTo>
                  <a:pt x="861" y="1950"/>
                </a:lnTo>
                <a:lnTo>
                  <a:pt x="854" y="1953"/>
                </a:lnTo>
                <a:lnTo>
                  <a:pt x="845" y="1954"/>
                </a:lnTo>
                <a:lnTo>
                  <a:pt x="836" y="1955"/>
                </a:lnTo>
                <a:lnTo>
                  <a:pt x="829" y="1958"/>
                </a:lnTo>
                <a:lnTo>
                  <a:pt x="829" y="1958"/>
                </a:lnTo>
                <a:lnTo>
                  <a:pt x="812" y="1963"/>
                </a:lnTo>
                <a:lnTo>
                  <a:pt x="796" y="1967"/>
                </a:lnTo>
                <a:lnTo>
                  <a:pt x="780" y="1970"/>
                </a:lnTo>
                <a:lnTo>
                  <a:pt x="764" y="1970"/>
                </a:lnTo>
                <a:lnTo>
                  <a:pt x="764" y="1970"/>
                </a:lnTo>
                <a:lnTo>
                  <a:pt x="738" y="1971"/>
                </a:lnTo>
                <a:lnTo>
                  <a:pt x="729" y="1970"/>
                </a:lnTo>
                <a:lnTo>
                  <a:pt x="720" y="1970"/>
                </a:lnTo>
                <a:lnTo>
                  <a:pt x="710" y="1967"/>
                </a:lnTo>
                <a:lnTo>
                  <a:pt x="700" y="1963"/>
                </a:lnTo>
                <a:lnTo>
                  <a:pt x="673" y="1950"/>
                </a:lnTo>
                <a:lnTo>
                  <a:pt x="673" y="1950"/>
                </a:lnTo>
                <a:lnTo>
                  <a:pt x="662" y="1943"/>
                </a:lnTo>
                <a:lnTo>
                  <a:pt x="654" y="1935"/>
                </a:lnTo>
                <a:lnTo>
                  <a:pt x="646" y="1929"/>
                </a:lnTo>
                <a:lnTo>
                  <a:pt x="635" y="1921"/>
                </a:lnTo>
                <a:lnTo>
                  <a:pt x="635" y="1921"/>
                </a:lnTo>
                <a:lnTo>
                  <a:pt x="634" y="1942"/>
                </a:lnTo>
                <a:lnTo>
                  <a:pt x="634" y="1975"/>
                </a:lnTo>
                <a:lnTo>
                  <a:pt x="634" y="2030"/>
                </a:lnTo>
                <a:lnTo>
                  <a:pt x="631" y="2118"/>
                </a:lnTo>
                <a:lnTo>
                  <a:pt x="631" y="2118"/>
                </a:lnTo>
                <a:lnTo>
                  <a:pt x="627" y="2137"/>
                </a:lnTo>
                <a:lnTo>
                  <a:pt x="625" y="2145"/>
                </a:lnTo>
                <a:lnTo>
                  <a:pt x="619" y="2151"/>
                </a:lnTo>
                <a:lnTo>
                  <a:pt x="619" y="2151"/>
                </a:lnTo>
                <a:lnTo>
                  <a:pt x="615" y="2154"/>
                </a:lnTo>
                <a:lnTo>
                  <a:pt x="611" y="2157"/>
                </a:lnTo>
                <a:lnTo>
                  <a:pt x="599" y="2162"/>
                </a:lnTo>
                <a:lnTo>
                  <a:pt x="594" y="2166"/>
                </a:lnTo>
                <a:lnTo>
                  <a:pt x="589" y="2170"/>
                </a:lnTo>
                <a:lnTo>
                  <a:pt x="585" y="2174"/>
                </a:lnTo>
                <a:lnTo>
                  <a:pt x="582" y="2179"/>
                </a:lnTo>
                <a:lnTo>
                  <a:pt x="582" y="2179"/>
                </a:lnTo>
                <a:lnTo>
                  <a:pt x="581" y="2186"/>
                </a:lnTo>
                <a:lnTo>
                  <a:pt x="579" y="2194"/>
                </a:lnTo>
                <a:lnTo>
                  <a:pt x="581" y="2212"/>
                </a:lnTo>
                <a:lnTo>
                  <a:pt x="583" y="2229"/>
                </a:lnTo>
                <a:lnTo>
                  <a:pt x="583" y="2237"/>
                </a:lnTo>
                <a:lnTo>
                  <a:pt x="582" y="2245"/>
                </a:lnTo>
                <a:lnTo>
                  <a:pt x="582" y="2245"/>
                </a:lnTo>
                <a:lnTo>
                  <a:pt x="577" y="2252"/>
                </a:lnTo>
                <a:lnTo>
                  <a:pt x="574" y="2254"/>
                </a:lnTo>
                <a:lnTo>
                  <a:pt x="569" y="2258"/>
                </a:lnTo>
                <a:lnTo>
                  <a:pt x="567" y="2261"/>
                </a:lnTo>
                <a:lnTo>
                  <a:pt x="565" y="2266"/>
                </a:lnTo>
                <a:lnTo>
                  <a:pt x="558" y="2286"/>
                </a:lnTo>
                <a:lnTo>
                  <a:pt x="558" y="2286"/>
                </a:lnTo>
                <a:lnTo>
                  <a:pt x="557" y="2289"/>
                </a:lnTo>
                <a:lnTo>
                  <a:pt x="554" y="2292"/>
                </a:lnTo>
                <a:lnTo>
                  <a:pt x="546" y="2296"/>
                </a:lnTo>
                <a:lnTo>
                  <a:pt x="534" y="2300"/>
                </a:lnTo>
                <a:lnTo>
                  <a:pt x="522" y="2301"/>
                </a:lnTo>
                <a:lnTo>
                  <a:pt x="497" y="2302"/>
                </a:lnTo>
                <a:lnTo>
                  <a:pt x="480" y="2304"/>
                </a:lnTo>
                <a:lnTo>
                  <a:pt x="480" y="2304"/>
                </a:lnTo>
                <a:lnTo>
                  <a:pt x="458" y="2304"/>
                </a:lnTo>
                <a:lnTo>
                  <a:pt x="446" y="2302"/>
                </a:lnTo>
                <a:lnTo>
                  <a:pt x="434" y="2301"/>
                </a:lnTo>
                <a:lnTo>
                  <a:pt x="423" y="2298"/>
                </a:lnTo>
                <a:lnTo>
                  <a:pt x="414" y="2294"/>
                </a:lnTo>
                <a:lnTo>
                  <a:pt x="411" y="2292"/>
                </a:lnTo>
                <a:lnTo>
                  <a:pt x="408" y="2288"/>
                </a:lnTo>
                <a:lnTo>
                  <a:pt x="407" y="2284"/>
                </a:lnTo>
                <a:lnTo>
                  <a:pt x="406" y="2278"/>
                </a:lnTo>
                <a:lnTo>
                  <a:pt x="406" y="2278"/>
                </a:lnTo>
                <a:lnTo>
                  <a:pt x="408" y="2273"/>
                </a:lnTo>
                <a:lnTo>
                  <a:pt x="412" y="2262"/>
                </a:lnTo>
                <a:lnTo>
                  <a:pt x="428" y="2234"/>
                </a:lnTo>
                <a:lnTo>
                  <a:pt x="446" y="2199"/>
                </a:lnTo>
                <a:lnTo>
                  <a:pt x="454" y="2182"/>
                </a:lnTo>
                <a:lnTo>
                  <a:pt x="459" y="2167"/>
                </a:lnTo>
                <a:lnTo>
                  <a:pt x="459" y="2143"/>
                </a:lnTo>
                <a:lnTo>
                  <a:pt x="459" y="2143"/>
                </a:lnTo>
                <a:lnTo>
                  <a:pt x="475" y="2073"/>
                </a:lnTo>
                <a:lnTo>
                  <a:pt x="482" y="2041"/>
                </a:lnTo>
                <a:lnTo>
                  <a:pt x="484" y="2023"/>
                </a:lnTo>
                <a:lnTo>
                  <a:pt x="484" y="2023"/>
                </a:lnTo>
                <a:lnTo>
                  <a:pt x="479" y="1990"/>
                </a:lnTo>
                <a:lnTo>
                  <a:pt x="470" y="1926"/>
                </a:lnTo>
                <a:lnTo>
                  <a:pt x="459" y="1863"/>
                </a:lnTo>
                <a:lnTo>
                  <a:pt x="455" y="1831"/>
                </a:lnTo>
                <a:lnTo>
                  <a:pt x="455" y="1752"/>
                </a:lnTo>
                <a:lnTo>
                  <a:pt x="422" y="1441"/>
                </a:lnTo>
                <a:lnTo>
                  <a:pt x="422" y="1441"/>
                </a:lnTo>
                <a:lnTo>
                  <a:pt x="419" y="1437"/>
                </a:lnTo>
                <a:lnTo>
                  <a:pt x="410" y="1437"/>
                </a:lnTo>
                <a:lnTo>
                  <a:pt x="410" y="1437"/>
                </a:lnTo>
                <a:lnTo>
                  <a:pt x="406" y="1439"/>
                </a:lnTo>
                <a:lnTo>
                  <a:pt x="402" y="1443"/>
                </a:lnTo>
                <a:lnTo>
                  <a:pt x="398" y="1449"/>
                </a:lnTo>
                <a:lnTo>
                  <a:pt x="394" y="1457"/>
                </a:lnTo>
                <a:lnTo>
                  <a:pt x="384" y="1480"/>
                </a:lnTo>
                <a:lnTo>
                  <a:pt x="375" y="1507"/>
                </a:lnTo>
                <a:lnTo>
                  <a:pt x="367" y="1535"/>
                </a:lnTo>
                <a:lnTo>
                  <a:pt x="360" y="1561"/>
                </a:lnTo>
                <a:lnTo>
                  <a:pt x="355" y="1584"/>
                </a:lnTo>
                <a:lnTo>
                  <a:pt x="352" y="1601"/>
                </a:lnTo>
                <a:lnTo>
                  <a:pt x="352" y="1601"/>
                </a:lnTo>
                <a:lnTo>
                  <a:pt x="343" y="1650"/>
                </a:lnTo>
                <a:lnTo>
                  <a:pt x="332" y="1707"/>
                </a:lnTo>
                <a:lnTo>
                  <a:pt x="323" y="1755"/>
                </a:lnTo>
                <a:lnTo>
                  <a:pt x="320" y="1782"/>
                </a:lnTo>
                <a:lnTo>
                  <a:pt x="320" y="1876"/>
                </a:lnTo>
                <a:lnTo>
                  <a:pt x="279" y="2094"/>
                </a:lnTo>
                <a:lnTo>
                  <a:pt x="279" y="2094"/>
                </a:lnTo>
                <a:lnTo>
                  <a:pt x="280" y="2154"/>
                </a:lnTo>
                <a:lnTo>
                  <a:pt x="280" y="2186"/>
                </a:lnTo>
                <a:lnTo>
                  <a:pt x="279" y="2199"/>
                </a:lnTo>
                <a:lnTo>
                  <a:pt x="279" y="2205"/>
                </a:lnTo>
                <a:lnTo>
                  <a:pt x="279" y="2205"/>
                </a:lnTo>
                <a:lnTo>
                  <a:pt x="284" y="2217"/>
                </a:lnTo>
                <a:lnTo>
                  <a:pt x="288" y="2230"/>
                </a:lnTo>
                <a:lnTo>
                  <a:pt x="291" y="2244"/>
                </a:lnTo>
                <a:lnTo>
                  <a:pt x="291" y="2254"/>
                </a:lnTo>
                <a:lnTo>
                  <a:pt x="291" y="2254"/>
                </a:lnTo>
                <a:lnTo>
                  <a:pt x="289" y="2282"/>
                </a:lnTo>
                <a:lnTo>
                  <a:pt x="288" y="2304"/>
                </a:lnTo>
                <a:lnTo>
                  <a:pt x="287" y="2324"/>
                </a:lnTo>
                <a:lnTo>
                  <a:pt x="131" y="2328"/>
                </a:lnTo>
                <a:lnTo>
                  <a:pt x="131" y="2328"/>
                </a:lnTo>
                <a:lnTo>
                  <a:pt x="112" y="2322"/>
                </a:lnTo>
                <a:lnTo>
                  <a:pt x="90" y="2316"/>
                </a:lnTo>
                <a:lnTo>
                  <a:pt x="46" y="2304"/>
                </a:lnTo>
                <a:lnTo>
                  <a:pt x="26" y="2297"/>
                </a:lnTo>
                <a:lnTo>
                  <a:pt x="18" y="2293"/>
                </a:lnTo>
                <a:lnTo>
                  <a:pt x="12" y="2289"/>
                </a:lnTo>
                <a:lnTo>
                  <a:pt x="6" y="2285"/>
                </a:lnTo>
                <a:lnTo>
                  <a:pt x="2" y="2281"/>
                </a:lnTo>
                <a:lnTo>
                  <a:pt x="0" y="2276"/>
                </a:lnTo>
                <a:lnTo>
                  <a:pt x="0" y="2270"/>
                </a:lnTo>
                <a:lnTo>
                  <a:pt x="0" y="2270"/>
                </a:lnTo>
                <a:lnTo>
                  <a:pt x="1" y="2265"/>
                </a:lnTo>
                <a:lnTo>
                  <a:pt x="4" y="2262"/>
                </a:lnTo>
                <a:lnTo>
                  <a:pt x="8" y="2260"/>
                </a:lnTo>
                <a:lnTo>
                  <a:pt x="12" y="2257"/>
                </a:lnTo>
                <a:lnTo>
                  <a:pt x="22" y="2257"/>
                </a:lnTo>
                <a:lnTo>
                  <a:pt x="36" y="2258"/>
                </a:lnTo>
                <a:lnTo>
                  <a:pt x="65" y="2262"/>
                </a:lnTo>
                <a:lnTo>
                  <a:pt x="78" y="2264"/>
                </a:lnTo>
                <a:lnTo>
                  <a:pt x="84" y="2264"/>
                </a:lnTo>
                <a:lnTo>
                  <a:pt x="90" y="2262"/>
                </a:lnTo>
                <a:lnTo>
                  <a:pt x="90" y="2262"/>
                </a:lnTo>
                <a:lnTo>
                  <a:pt x="99" y="2253"/>
                </a:lnTo>
                <a:lnTo>
                  <a:pt x="107" y="2242"/>
                </a:lnTo>
                <a:lnTo>
                  <a:pt x="123" y="2220"/>
                </a:lnTo>
                <a:lnTo>
                  <a:pt x="139" y="2195"/>
                </a:lnTo>
                <a:lnTo>
                  <a:pt x="156" y="2171"/>
                </a:lnTo>
                <a:lnTo>
                  <a:pt x="156" y="2171"/>
                </a:lnTo>
                <a:lnTo>
                  <a:pt x="148" y="2165"/>
                </a:lnTo>
                <a:lnTo>
                  <a:pt x="141" y="2161"/>
                </a:lnTo>
                <a:lnTo>
                  <a:pt x="135" y="2158"/>
                </a:lnTo>
                <a:lnTo>
                  <a:pt x="129" y="2157"/>
                </a:lnTo>
                <a:lnTo>
                  <a:pt x="116" y="2155"/>
                </a:lnTo>
                <a:lnTo>
                  <a:pt x="109" y="2154"/>
                </a:lnTo>
                <a:lnTo>
                  <a:pt x="103" y="2151"/>
                </a:lnTo>
                <a:lnTo>
                  <a:pt x="103" y="2151"/>
                </a:lnTo>
                <a:lnTo>
                  <a:pt x="125" y="2050"/>
                </a:lnTo>
                <a:lnTo>
                  <a:pt x="132" y="2017"/>
                </a:lnTo>
                <a:lnTo>
                  <a:pt x="136" y="1989"/>
                </a:lnTo>
                <a:lnTo>
                  <a:pt x="139" y="1965"/>
                </a:lnTo>
                <a:lnTo>
                  <a:pt x="139" y="1938"/>
                </a:lnTo>
                <a:lnTo>
                  <a:pt x="139" y="1863"/>
                </a:lnTo>
                <a:lnTo>
                  <a:pt x="139" y="1863"/>
                </a:lnTo>
                <a:lnTo>
                  <a:pt x="140" y="1852"/>
                </a:lnTo>
                <a:lnTo>
                  <a:pt x="141" y="1839"/>
                </a:lnTo>
                <a:lnTo>
                  <a:pt x="148" y="1803"/>
                </a:lnTo>
                <a:lnTo>
                  <a:pt x="165" y="1712"/>
                </a:lnTo>
                <a:lnTo>
                  <a:pt x="176" y="1662"/>
                </a:lnTo>
                <a:lnTo>
                  <a:pt x="184" y="1611"/>
                </a:lnTo>
                <a:lnTo>
                  <a:pt x="191" y="1564"/>
                </a:lnTo>
                <a:lnTo>
                  <a:pt x="192" y="1543"/>
                </a:lnTo>
                <a:lnTo>
                  <a:pt x="192" y="1523"/>
                </a:lnTo>
                <a:lnTo>
                  <a:pt x="192" y="1523"/>
                </a:lnTo>
                <a:lnTo>
                  <a:pt x="188" y="1485"/>
                </a:lnTo>
                <a:lnTo>
                  <a:pt x="180" y="1432"/>
                </a:lnTo>
                <a:lnTo>
                  <a:pt x="180" y="1432"/>
                </a:lnTo>
                <a:lnTo>
                  <a:pt x="179" y="1429"/>
                </a:lnTo>
                <a:lnTo>
                  <a:pt x="176" y="1427"/>
                </a:lnTo>
                <a:lnTo>
                  <a:pt x="168" y="1420"/>
                </a:lnTo>
                <a:lnTo>
                  <a:pt x="168" y="1420"/>
                </a:lnTo>
                <a:lnTo>
                  <a:pt x="165" y="1404"/>
                </a:lnTo>
                <a:lnTo>
                  <a:pt x="164" y="1387"/>
                </a:lnTo>
                <a:lnTo>
                  <a:pt x="163" y="1369"/>
                </a:lnTo>
                <a:lnTo>
                  <a:pt x="160" y="1351"/>
                </a:lnTo>
                <a:lnTo>
                  <a:pt x="164" y="1080"/>
                </a:lnTo>
                <a:lnTo>
                  <a:pt x="164" y="1080"/>
                </a:lnTo>
                <a:lnTo>
                  <a:pt x="200" y="982"/>
                </a:lnTo>
                <a:lnTo>
                  <a:pt x="215" y="941"/>
                </a:lnTo>
                <a:lnTo>
                  <a:pt x="220" y="926"/>
                </a:lnTo>
                <a:lnTo>
                  <a:pt x="221" y="919"/>
                </a:lnTo>
                <a:lnTo>
                  <a:pt x="221" y="919"/>
                </a:lnTo>
                <a:lnTo>
                  <a:pt x="221" y="915"/>
                </a:lnTo>
                <a:lnTo>
                  <a:pt x="219" y="911"/>
                </a:lnTo>
                <a:lnTo>
                  <a:pt x="215" y="903"/>
                </a:lnTo>
                <a:lnTo>
                  <a:pt x="211" y="897"/>
                </a:lnTo>
                <a:lnTo>
                  <a:pt x="209" y="894"/>
                </a:lnTo>
                <a:lnTo>
                  <a:pt x="209" y="890"/>
                </a:lnTo>
                <a:lnTo>
                  <a:pt x="209" y="890"/>
                </a:lnTo>
                <a:lnTo>
                  <a:pt x="209" y="883"/>
                </a:lnTo>
                <a:lnTo>
                  <a:pt x="212" y="877"/>
                </a:lnTo>
                <a:lnTo>
                  <a:pt x="216" y="867"/>
                </a:lnTo>
                <a:lnTo>
                  <a:pt x="221" y="858"/>
                </a:lnTo>
                <a:lnTo>
                  <a:pt x="221" y="854"/>
                </a:lnTo>
                <a:lnTo>
                  <a:pt x="221" y="850"/>
                </a:lnTo>
                <a:lnTo>
                  <a:pt x="221" y="850"/>
                </a:lnTo>
                <a:lnTo>
                  <a:pt x="204" y="862"/>
                </a:lnTo>
                <a:lnTo>
                  <a:pt x="191" y="870"/>
                </a:lnTo>
                <a:lnTo>
                  <a:pt x="185" y="871"/>
                </a:lnTo>
                <a:lnTo>
                  <a:pt x="179" y="873"/>
                </a:lnTo>
                <a:lnTo>
                  <a:pt x="164" y="874"/>
                </a:lnTo>
                <a:lnTo>
                  <a:pt x="164" y="874"/>
                </a:lnTo>
                <a:lnTo>
                  <a:pt x="153" y="874"/>
                </a:lnTo>
                <a:lnTo>
                  <a:pt x="143" y="871"/>
                </a:lnTo>
                <a:lnTo>
                  <a:pt x="119" y="866"/>
                </a:lnTo>
                <a:lnTo>
                  <a:pt x="119" y="866"/>
                </a:lnTo>
                <a:lnTo>
                  <a:pt x="107" y="847"/>
                </a:lnTo>
                <a:lnTo>
                  <a:pt x="94" y="825"/>
                </a:lnTo>
                <a:lnTo>
                  <a:pt x="89" y="814"/>
                </a:lnTo>
                <a:lnTo>
                  <a:pt x="85" y="802"/>
                </a:lnTo>
                <a:lnTo>
                  <a:pt x="82" y="793"/>
                </a:lnTo>
                <a:lnTo>
                  <a:pt x="81" y="783"/>
                </a:lnTo>
                <a:lnTo>
                  <a:pt x="81" y="783"/>
                </a:lnTo>
                <a:lnTo>
                  <a:pt x="82" y="769"/>
                </a:lnTo>
                <a:lnTo>
                  <a:pt x="85" y="755"/>
                </a:lnTo>
                <a:lnTo>
                  <a:pt x="93" y="728"/>
                </a:lnTo>
                <a:lnTo>
                  <a:pt x="97" y="714"/>
                </a:lnTo>
                <a:lnTo>
                  <a:pt x="99" y="700"/>
                </a:lnTo>
                <a:lnTo>
                  <a:pt x="100" y="686"/>
                </a:lnTo>
                <a:lnTo>
                  <a:pt x="99" y="668"/>
                </a:lnTo>
                <a:lnTo>
                  <a:pt x="99" y="668"/>
                </a:lnTo>
                <a:lnTo>
                  <a:pt x="96" y="655"/>
                </a:lnTo>
                <a:lnTo>
                  <a:pt x="96" y="643"/>
                </a:lnTo>
                <a:lnTo>
                  <a:pt x="97" y="638"/>
                </a:lnTo>
                <a:lnTo>
                  <a:pt x="100" y="634"/>
                </a:lnTo>
                <a:lnTo>
                  <a:pt x="103" y="630"/>
                </a:lnTo>
                <a:lnTo>
                  <a:pt x="107" y="626"/>
                </a:lnTo>
                <a:lnTo>
                  <a:pt x="107" y="626"/>
                </a:lnTo>
                <a:lnTo>
                  <a:pt x="105" y="607"/>
                </a:lnTo>
                <a:lnTo>
                  <a:pt x="105" y="587"/>
                </a:lnTo>
                <a:lnTo>
                  <a:pt x="107" y="546"/>
                </a:lnTo>
                <a:lnTo>
                  <a:pt x="107" y="546"/>
                </a:lnTo>
                <a:lnTo>
                  <a:pt x="108" y="520"/>
                </a:lnTo>
                <a:lnTo>
                  <a:pt x="109" y="506"/>
                </a:lnTo>
                <a:lnTo>
                  <a:pt x="111" y="492"/>
                </a:lnTo>
                <a:lnTo>
                  <a:pt x="111" y="492"/>
                </a:lnTo>
                <a:lnTo>
                  <a:pt x="111" y="483"/>
                </a:lnTo>
                <a:lnTo>
                  <a:pt x="113" y="474"/>
                </a:lnTo>
                <a:lnTo>
                  <a:pt x="115" y="464"/>
                </a:lnTo>
                <a:lnTo>
                  <a:pt x="115" y="455"/>
                </a:lnTo>
                <a:lnTo>
                  <a:pt x="115" y="455"/>
                </a:lnTo>
                <a:lnTo>
                  <a:pt x="117" y="451"/>
                </a:lnTo>
                <a:lnTo>
                  <a:pt x="119" y="446"/>
                </a:lnTo>
                <a:lnTo>
                  <a:pt x="121" y="435"/>
                </a:lnTo>
                <a:lnTo>
                  <a:pt x="123" y="425"/>
                </a:lnTo>
                <a:lnTo>
                  <a:pt x="124" y="421"/>
                </a:lnTo>
                <a:lnTo>
                  <a:pt x="127" y="419"/>
                </a:lnTo>
                <a:lnTo>
                  <a:pt x="127" y="419"/>
                </a:lnTo>
                <a:lnTo>
                  <a:pt x="132" y="412"/>
                </a:lnTo>
                <a:lnTo>
                  <a:pt x="139" y="405"/>
                </a:lnTo>
                <a:lnTo>
                  <a:pt x="152" y="396"/>
                </a:lnTo>
                <a:lnTo>
                  <a:pt x="167" y="388"/>
                </a:lnTo>
                <a:lnTo>
                  <a:pt x="181" y="381"/>
                </a:lnTo>
                <a:lnTo>
                  <a:pt x="215" y="369"/>
                </a:lnTo>
                <a:lnTo>
                  <a:pt x="231" y="364"/>
                </a:lnTo>
                <a:lnTo>
                  <a:pt x="245" y="357"/>
                </a:lnTo>
                <a:lnTo>
                  <a:pt x="245" y="357"/>
                </a:lnTo>
                <a:lnTo>
                  <a:pt x="248" y="356"/>
                </a:lnTo>
                <a:lnTo>
                  <a:pt x="251" y="355"/>
                </a:lnTo>
                <a:lnTo>
                  <a:pt x="256" y="355"/>
                </a:lnTo>
                <a:lnTo>
                  <a:pt x="264" y="355"/>
                </a:lnTo>
                <a:lnTo>
                  <a:pt x="271" y="353"/>
                </a:lnTo>
                <a:lnTo>
                  <a:pt x="271" y="353"/>
                </a:lnTo>
                <a:lnTo>
                  <a:pt x="287" y="337"/>
                </a:lnTo>
                <a:lnTo>
                  <a:pt x="298" y="327"/>
                </a:lnTo>
                <a:lnTo>
                  <a:pt x="307" y="316"/>
                </a:lnTo>
                <a:lnTo>
                  <a:pt x="307" y="316"/>
                </a:lnTo>
                <a:lnTo>
                  <a:pt x="302" y="313"/>
                </a:lnTo>
                <a:lnTo>
                  <a:pt x="298" y="309"/>
                </a:lnTo>
                <a:lnTo>
                  <a:pt x="295" y="305"/>
                </a:lnTo>
                <a:lnTo>
                  <a:pt x="292" y="301"/>
                </a:lnTo>
                <a:lnTo>
                  <a:pt x="288" y="293"/>
                </a:lnTo>
                <a:lnTo>
                  <a:pt x="287" y="284"/>
                </a:lnTo>
                <a:lnTo>
                  <a:pt x="283" y="277"/>
                </a:lnTo>
                <a:lnTo>
                  <a:pt x="280" y="275"/>
                </a:lnTo>
                <a:lnTo>
                  <a:pt x="277" y="272"/>
                </a:lnTo>
                <a:lnTo>
                  <a:pt x="272" y="271"/>
                </a:lnTo>
                <a:lnTo>
                  <a:pt x="267" y="269"/>
                </a:lnTo>
                <a:lnTo>
                  <a:pt x="259" y="269"/>
                </a:lnTo>
                <a:lnTo>
                  <a:pt x="249" y="271"/>
                </a:lnTo>
                <a:lnTo>
                  <a:pt x="249" y="271"/>
                </a:lnTo>
                <a:lnTo>
                  <a:pt x="249" y="268"/>
                </a:lnTo>
                <a:lnTo>
                  <a:pt x="247" y="264"/>
                </a:lnTo>
                <a:lnTo>
                  <a:pt x="241" y="256"/>
                </a:lnTo>
                <a:lnTo>
                  <a:pt x="235" y="249"/>
                </a:lnTo>
                <a:lnTo>
                  <a:pt x="229" y="241"/>
                </a:lnTo>
                <a:lnTo>
                  <a:pt x="229" y="241"/>
                </a:lnTo>
                <a:lnTo>
                  <a:pt x="227" y="231"/>
                </a:lnTo>
                <a:lnTo>
                  <a:pt x="221" y="213"/>
                </a:lnTo>
                <a:lnTo>
                  <a:pt x="225" y="114"/>
                </a:lnTo>
                <a:lnTo>
                  <a:pt x="225" y="114"/>
                </a:lnTo>
                <a:lnTo>
                  <a:pt x="228" y="108"/>
                </a:lnTo>
                <a:lnTo>
                  <a:pt x="233" y="93"/>
                </a:lnTo>
                <a:lnTo>
                  <a:pt x="243" y="74"/>
                </a:lnTo>
                <a:lnTo>
                  <a:pt x="255" y="54"/>
                </a:lnTo>
                <a:lnTo>
                  <a:pt x="268" y="34"/>
                </a:lnTo>
                <a:lnTo>
                  <a:pt x="275" y="25"/>
                </a:lnTo>
                <a:lnTo>
                  <a:pt x="283" y="17"/>
                </a:lnTo>
                <a:lnTo>
                  <a:pt x="289" y="9"/>
                </a:lnTo>
                <a:lnTo>
                  <a:pt x="298" y="4"/>
                </a:lnTo>
                <a:lnTo>
                  <a:pt x="304" y="1"/>
                </a:lnTo>
                <a:lnTo>
                  <a:pt x="312" y="0"/>
                </a:lnTo>
                <a:lnTo>
                  <a:pt x="312" y="0"/>
                </a:lnTo>
                <a:lnTo>
                  <a:pt x="330" y="1"/>
                </a:lnTo>
                <a:lnTo>
                  <a:pt x="350" y="2"/>
                </a:lnTo>
                <a:lnTo>
                  <a:pt x="371" y="8"/>
                </a:lnTo>
                <a:lnTo>
                  <a:pt x="391" y="13"/>
                </a:lnTo>
                <a:lnTo>
                  <a:pt x="412" y="22"/>
                </a:lnTo>
                <a:lnTo>
                  <a:pt x="431" y="33"/>
                </a:lnTo>
                <a:lnTo>
                  <a:pt x="439" y="38"/>
                </a:lnTo>
                <a:lnTo>
                  <a:pt x="447" y="45"/>
                </a:lnTo>
                <a:lnTo>
                  <a:pt x="454" y="53"/>
                </a:lnTo>
                <a:lnTo>
                  <a:pt x="459" y="61"/>
                </a:lnTo>
                <a:lnTo>
                  <a:pt x="459" y="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2916770" y="2708920"/>
            <a:ext cx="505463" cy="1683276"/>
          </a:xfrm>
          <a:custGeom>
            <a:avLst/>
            <a:gdLst>
              <a:gd name="T0" fmla="*/ 397 w 843"/>
              <a:gd name="T1" fmla="*/ 2112 h 2803"/>
              <a:gd name="T2" fmla="*/ 403 w 843"/>
              <a:gd name="T3" fmla="*/ 2323 h 2803"/>
              <a:gd name="T4" fmla="*/ 397 w 843"/>
              <a:gd name="T5" fmla="*/ 2335 h 2803"/>
              <a:gd name="T6" fmla="*/ 380 w 843"/>
              <a:gd name="T7" fmla="*/ 2516 h 2803"/>
              <a:gd name="T8" fmla="*/ 325 w 843"/>
              <a:gd name="T9" fmla="*/ 2602 h 2803"/>
              <a:gd name="T10" fmla="*/ 236 w 843"/>
              <a:gd name="T11" fmla="*/ 2622 h 2803"/>
              <a:gd name="T12" fmla="*/ 156 w 843"/>
              <a:gd name="T13" fmla="*/ 2619 h 2803"/>
              <a:gd name="T14" fmla="*/ 186 w 843"/>
              <a:gd name="T15" fmla="*/ 2722 h 2803"/>
              <a:gd name="T16" fmla="*/ 266 w 843"/>
              <a:gd name="T17" fmla="*/ 2781 h 2803"/>
              <a:gd name="T18" fmla="*/ 352 w 843"/>
              <a:gd name="T19" fmla="*/ 2803 h 2803"/>
              <a:gd name="T20" fmla="*/ 433 w 843"/>
              <a:gd name="T21" fmla="*/ 2776 h 2803"/>
              <a:gd name="T22" fmla="*/ 548 w 843"/>
              <a:gd name="T23" fmla="*/ 2630 h 2803"/>
              <a:gd name="T24" fmla="*/ 571 w 843"/>
              <a:gd name="T25" fmla="*/ 2742 h 2803"/>
              <a:gd name="T26" fmla="*/ 598 w 843"/>
              <a:gd name="T27" fmla="*/ 2770 h 2803"/>
              <a:gd name="T28" fmla="*/ 622 w 843"/>
              <a:gd name="T29" fmla="*/ 2798 h 2803"/>
              <a:gd name="T30" fmla="*/ 752 w 843"/>
              <a:gd name="T31" fmla="*/ 2785 h 2803"/>
              <a:gd name="T32" fmla="*/ 765 w 843"/>
              <a:gd name="T33" fmla="*/ 2659 h 2803"/>
              <a:gd name="T34" fmla="*/ 755 w 843"/>
              <a:gd name="T35" fmla="*/ 2501 h 2803"/>
              <a:gd name="T36" fmla="*/ 695 w 843"/>
              <a:gd name="T37" fmla="*/ 2311 h 2803"/>
              <a:gd name="T38" fmla="*/ 725 w 843"/>
              <a:gd name="T39" fmla="*/ 1971 h 2803"/>
              <a:gd name="T40" fmla="*/ 800 w 843"/>
              <a:gd name="T41" fmla="*/ 1536 h 2803"/>
              <a:gd name="T42" fmla="*/ 770 w 843"/>
              <a:gd name="T43" fmla="*/ 1220 h 2803"/>
              <a:gd name="T44" fmla="*/ 797 w 843"/>
              <a:gd name="T45" fmla="*/ 1147 h 2803"/>
              <a:gd name="T46" fmla="*/ 821 w 843"/>
              <a:gd name="T47" fmla="*/ 928 h 2803"/>
              <a:gd name="T48" fmla="*/ 843 w 843"/>
              <a:gd name="T49" fmla="*/ 764 h 2803"/>
              <a:gd name="T50" fmla="*/ 787 w 843"/>
              <a:gd name="T51" fmla="*/ 616 h 2803"/>
              <a:gd name="T52" fmla="*/ 571 w 843"/>
              <a:gd name="T53" fmla="*/ 365 h 2803"/>
              <a:gd name="T54" fmla="*/ 637 w 843"/>
              <a:gd name="T55" fmla="*/ 212 h 2803"/>
              <a:gd name="T56" fmla="*/ 639 w 843"/>
              <a:gd name="T57" fmla="*/ 111 h 2803"/>
              <a:gd name="T58" fmla="*/ 639 w 843"/>
              <a:gd name="T59" fmla="*/ 88 h 2803"/>
              <a:gd name="T60" fmla="*/ 617 w 843"/>
              <a:gd name="T61" fmla="*/ 75 h 2803"/>
              <a:gd name="T62" fmla="*/ 607 w 843"/>
              <a:gd name="T63" fmla="*/ 55 h 2803"/>
              <a:gd name="T64" fmla="*/ 601 w 843"/>
              <a:gd name="T65" fmla="*/ 36 h 2803"/>
              <a:gd name="T66" fmla="*/ 556 w 843"/>
              <a:gd name="T67" fmla="*/ 23 h 2803"/>
              <a:gd name="T68" fmla="*/ 523 w 843"/>
              <a:gd name="T69" fmla="*/ 5 h 2803"/>
              <a:gd name="T70" fmla="*/ 433 w 843"/>
              <a:gd name="T71" fmla="*/ 1 h 2803"/>
              <a:gd name="T72" fmla="*/ 342 w 843"/>
              <a:gd name="T73" fmla="*/ 18 h 2803"/>
              <a:gd name="T74" fmla="*/ 337 w 843"/>
              <a:gd name="T75" fmla="*/ 33 h 2803"/>
              <a:gd name="T76" fmla="*/ 302 w 843"/>
              <a:gd name="T77" fmla="*/ 61 h 2803"/>
              <a:gd name="T78" fmla="*/ 272 w 843"/>
              <a:gd name="T79" fmla="*/ 202 h 2803"/>
              <a:gd name="T80" fmla="*/ 252 w 843"/>
              <a:gd name="T81" fmla="*/ 279 h 2803"/>
              <a:gd name="T82" fmla="*/ 279 w 843"/>
              <a:gd name="T83" fmla="*/ 380 h 2803"/>
              <a:gd name="T84" fmla="*/ 314 w 843"/>
              <a:gd name="T85" fmla="*/ 442 h 2803"/>
              <a:gd name="T86" fmla="*/ 243 w 843"/>
              <a:gd name="T87" fmla="*/ 616 h 2803"/>
              <a:gd name="T88" fmla="*/ 175 w 843"/>
              <a:gd name="T89" fmla="*/ 701 h 2803"/>
              <a:gd name="T90" fmla="*/ 105 w 843"/>
              <a:gd name="T91" fmla="*/ 956 h 2803"/>
              <a:gd name="T92" fmla="*/ 68 w 843"/>
              <a:gd name="T93" fmla="*/ 1069 h 2803"/>
              <a:gd name="T94" fmla="*/ 72 w 843"/>
              <a:gd name="T95" fmla="*/ 1117 h 2803"/>
              <a:gd name="T96" fmla="*/ 19 w 843"/>
              <a:gd name="T97" fmla="*/ 1249 h 2803"/>
              <a:gd name="T98" fmla="*/ 12 w 843"/>
              <a:gd name="T99" fmla="*/ 1386 h 2803"/>
              <a:gd name="T100" fmla="*/ 72 w 843"/>
              <a:gd name="T101" fmla="*/ 1401 h 2803"/>
              <a:gd name="T102" fmla="*/ 126 w 843"/>
              <a:gd name="T103" fmla="*/ 1391 h 2803"/>
              <a:gd name="T104" fmla="*/ 126 w 843"/>
              <a:gd name="T105" fmla="*/ 1372 h 2803"/>
              <a:gd name="T106" fmla="*/ 100 w 843"/>
              <a:gd name="T107" fmla="*/ 1345 h 2803"/>
              <a:gd name="T108" fmla="*/ 224 w 843"/>
              <a:gd name="T109" fmla="*/ 1176 h 2803"/>
              <a:gd name="T110" fmla="*/ 229 w 843"/>
              <a:gd name="T111" fmla="*/ 1202 h 2803"/>
              <a:gd name="T112" fmla="*/ 141 w 843"/>
              <a:gd name="T113" fmla="*/ 1322 h 2803"/>
              <a:gd name="T114" fmla="*/ 150 w 843"/>
              <a:gd name="T115" fmla="*/ 1340 h 2803"/>
              <a:gd name="T116" fmla="*/ 189 w 843"/>
              <a:gd name="T117" fmla="*/ 1312 h 2803"/>
              <a:gd name="T118" fmla="*/ 243 w 843"/>
              <a:gd name="T119" fmla="*/ 1320 h 2803"/>
              <a:gd name="T120" fmla="*/ 277 w 843"/>
              <a:gd name="T121" fmla="*/ 132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3" h="2803">
                <a:moveTo>
                  <a:pt x="306" y="1330"/>
                </a:moveTo>
                <a:lnTo>
                  <a:pt x="274" y="1496"/>
                </a:lnTo>
                <a:lnTo>
                  <a:pt x="287" y="1650"/>
                </a:lnTo>
                <a:lnTo>
                  <a:pt x="374" y="1994"/>
                </a:lnTo>
                <a:lnTo>
                  <a:pt x="374" y="1994"/>
                </a:lnTo>
                <a:lnTo>
                  <a:pt x="387" y="2064"/>
                </a:lnTo>
                <a:lnTo>
                  <a:pt x="397" y="2112"/>
                </a:lnTo>
                <a:lnTo>
                  <a:pt x="400" y="2139"/>
                </a:lnTo>
                <a:lnTo>
                  <a:pt x="400" y="2139"/>
                </a:lnTo>
                <a:lnTo>
                  <a:pt x="400" y="2203"/>
                </a:lnTo>
                <a:lnTo>
                  <a:pt x="400" y="2272"/>
                </a:lnTo>
                <a:lnTo>
                  <a:pt x="400" y="2272"/>
                </a:lnTo>
                <a:lnTo>
                  <a:pt x="402" y="2306"/>
                </a:lnTo>
                <a:lnTo>
                  <a:pt x="403" y="2323"/>
                </a:lnTo>
                <a:lnTo>
                  <a:pt x="402" y="2328"/>
                </a:lnTo>
                <a:lnTo>
                  <a:pt x="402" y="2328"/>
                </a:lnTo>
                <a:lnTo>
                  <a:pt x="402" y="2328"/>
                </a:lnTo>
                <a:lnTo>
                  <a:pt x="402" y="2328"/>
                </a:lnTo>
                <a:lnTo>
                  <a:pt x="402" y="2326"/>
                </a:lnTo>
                <a:lnTo>
                  <a:pt x="400" y="2328"/>
                </a:lnTo>
                <a:lnTo>
                  <a:pt x="397" y="2335"/>
                </a:lnTo>
                <a:lnTo>
                  <a:pt x="390" y="2363"/>
                </a:lnTo>
                <a:lnTo>
                  <a:pt x="382" y="2401"/>
                </a:lnTo>
                <a:lnTo>
                  <a:pt x="380" y="2419"/>
                </a:lnTo>
                <a:lnTo>
                  <a:pt x="379" y="2438"/>
                </a:lnTo>
                <a:lnTo>
                  <a:pt x="379" y="2438"/>
                </a:lnTo>
                <a:lnTo>
                  <a:pt x="380" y="2494"/>
                </a:lnTo>
                <a:lnTo>
                  <a:pt x="380" y="2516"/>
                </a:lnTo>
                <a:lnTo>
                  <a:pt x="380" y="2516"/>
                </a:lnTo>
                <a:lnTo>
                  <a:pt x="374" y="2527"/>
                </a:lnTo>
                <a:lnTo>
                  <a:pt x="359" y="2556"/>
                </a:lnTo>
                <a:lnTo>
                  <a:pt x="349" y="2572"/>
                </a:lnTo>
                <a:lnTo>
                  <a:pt x="339" y="2587"/>
                </a:lnTo>
                <a:lnTo>
                  <a:pt x="329" y="2597"/>
                </a:lnTo>
                <a:lnTo>
                  <a:pt x="325" y="2602"/>
                </a:lnTo>
                <a:lnTo>
                  <a:pt x="321" y="2604"/>
                </a:lnTo>
                <a:lnTo>
                  <a:pt x="321" y="2604"/>
                </a:lnTo>
                <a:lnTo>
                  <a:pt x="299" y="2610"/>
                </a:lnTo>
                <a:lnTo>
                  <a:pt x="272" y="2617"/>
                </a:lnTo>
                <a:lnTo>
                  <a:pt x="249" y="2620"/>
                </a:lnTo>
                <a:lnTo>
                  <a:pt x="236" y="2622"/>
                </a:lnTo>
                <a:lnTo>
                  <a:pt x="236" y="2622"/>
                </a:lnTo>
                <a:lnTo>
                  <a:pt x="221" y="2620"/>
                </a:lnTo>
                <a:lnTo>
                  <a:pt x="199" y="2615"/>
                </a:lnTo>
                <a:lnTo>
                  <a:pt x="186" y="2614"/>
                </a:lnTo>
                <a:lnTo>
                  <a:pt x="175" y="2614"/>
                </a:lnTo>
                <a:lnTo>
                  <a:pt x="165" y="2614"/>
                </a:lnTo>
                <a:lnTo>
                  <a:pt x="156" y="2619"/>
                </a:lnTo>
                <a:lnTo>
                  <a:pt x="156" y="2619"/>
                </a:lnTo>
                <a:lnTo>
                  <a:pt x="155" y="2622"/>
                </a:lnTo>
                <a:lnTo>
                  <a:pt x="153" y="2629"/>
                </a:lnTo>
                <a:lnTo>
                  <a:pt x="155" y="2637"/>
                </a:lnTo>
                <a:lnTo>
                  <a:pt x="156" y="2647"/>
                </a:lnTo>
                <a:lnTo>
                  <a:pt x="163" y="2670"/>
                </a:lnTo>
                <a:lnTo>
                  <a:pt x="175" y="2695"/>
                </a:lnTo>
                <a:lnTo>
                  <a:pt x="186" y="2722"/>
                </a:lnTo>
                <a:lnTo>
                  <a:pt x="199" y="2743"/>
                </a:lnTo>
                <a:lnTo>
                  <a:pt x="213" y="2761"/>
                </a:lnTo>
                <a:lnTo>
                  <a:pt x="219" y="2766"/>
                </a:lnTo>
                <a:lnTo>
                  <a:pt x="224" y="2770"/>
                </a:lnTo>
                <a:lnTo>
                  <a:pt x="224" y="2770"/>
                </a:lnTo>
                <a:lnTo>
                  <a:pt x="246" y="2776"/>
                </a:lnTo>
                <a:lnTo>
                  <a:pt x="266" y="2781"/>
                </a:lnTo>
                <a:lnTo>
                  <a:pt x="294" y="2786"/>
                </a:lnTo>
                <a:lnTo>
                  <a:pt x="294" y="2786"/>
                </a:lnTo>
                <a:lnTo>
                  <a:pt x="325" y="2793"/>
                </a:lnTo>
                <a:lnTo>
                  <a:pt x="325" y="2793"/>
                </a:lnTo>
                <a:lnTo>
                  <a:pt x="335" y="2798"/>
                </a:lnTo>
                <a:lnTo>
                  <a:pt x="345" y="2801"/>
                </a:lnTo>
                <a:lnTo>
                  <a:pt x="352" y="2803"/>
                </a:lnTo>
                <a:lnTo>
                  <a:pt x="359" y="2803"/>
                </a:lnTo>
                <a:lnTo>
                  <a:pt x="369" y="2801"/>
                </a:lnTo>
                <a:lnTo>
                  <a:pt x="380" y="2800"/>
                </a:lnTo>
                <a:lnTo>
                  <a:pt x="380" y="2800"/>
                </a:lnTo>
                <a:lnTo>
                  <a:pt x="403" y="2791"/>
                </a:lnTo>
                <a:lnTo>
                  <a:pt x="422" y="2783"/>
                </a:lnTo>
                <a:lnTo>
                  <a:pt x="433" y="2776"/>
                </a:lnTo>
                <a:lnTo>
                  <a:pt x="438" y="2770"/>
                </a:lnTo>
                <a:lnTo>
                  <a:pt x="438" y="2770"/>
                </a:lnTo>
                <a:lnTo>
                  <a:pt x="447" y="2760"/>
                </a:lnTo>
                <a:lnTo>
                  <a:pt x="458" y="2740"/>
                </a:lnTo>
                <a:lnTo>
                  <a:pt x="473" y="2715"/>
                </a:lnTo>
                <a:lnTo>
                  <a:pt x="511" y="2715"/>
                </a:lnTo>
                <a:lnTo>
                  <a:pt x="548" y="2630"/>
                </a:lnTo>
                <a:lnTo>
                  <a:pt x="584" y="2690"/>
                </a:lnTo>
                <a:lnTo>
                  <a:pt x="584" y="2690"/>
                </a:lnTo>
                <a:lnTo>
                  <a:pt x="578" y="2708"/>
                </a:lnTo>
                <a:lnTo>
                  <a:pt x="573" y="2725"/>
                </a:lnTo>
                <a:lnTo>
                  <a:pt x="571" y="2733"/>
                </a:lnTo>
                <a:lnTo>
                  <a:pt x="571" y="2742"/>
                </a:lnTo>
                <a:lnTo>
                  <a:pt x="571" y="2742"/>
                </a:lnTo>
                <a:lnTo>
                  <a:pt x="571" y="2748"/>
                </a:lnTo>
                <a:lnTo>
                  <a:pt x="574" y="2753"/>
                </a:lnTo>
                <a:lnTo>
                  <a:pt x="579" y="2757"/>
                </a:lnTo>
                <a:lnTo>
                  <a:pt x="583" y="2760"/>
                </a:lnTo>
                <a:lnTo>
                  <a:pt x="593" y="2766"/>
                </a:lnTo>
                <a:lnTo>
                  <a:pt x="596" y="2768"/>
                </a:lnTo>
                <a:lnTo>
                  <a:pt x="598" y="2770"/>
                </a:lnTo>
                <a:lnTo>
                  <a:pt x="598" y="2770"/>
                </a:lnTo>
                <a:lnTo>
                  <a:pt x="599" y="2778"/>
                </a:lnTo>
                <a:lnTo>
                  <a:pt x="599" y="2783"/>
                </a:lnTo>
                <a:lnTo>
                  <a:pt x="601" y="2788"/>
                </a:lnTo>
                <a:lnTo>
                  <a:pt x="604" y="2791"/>
                </a:lnTo>
                <a:lnTo>
                  <a:pt x="612" y="2796"/>
                </a:lnTo>
                <a:lnTo>
                  <a:pt x="622" y="2798"/>
                </a:lnTo>
                <a:lnTo>
                  <a:pt x="641" y="2798"/>
                </a:lnTo>
                <a:lnTo>
                  <a:pt x="641" y="2798"/>
                </a:lnTo>
                <a:lnTo>
                  <a:pt x="679" y="2795"/>
                </a:lnTo>
                <a:lnTo>
                  <a:pt x="712" y="2791"/>
                </a:lnTo>
                <a:lnTo>
                  <a:pt x="738" y="2786"/>
                </a:lnTo>
                <a:lnTo>
                  <a:pt x="752" y="2785"/>
                </a:lnTo>
                <a:lnTo>
                  <a:pt x="752" y="2785"/>
                </a:lnTo>
                <a:lnTo>
                  <a:pt x="753" y="2781"/>
                </a:lnTo>
                <a:lnTo>
                  <a:pt x="753" y="2775"/>
                </a:lnTo>
                <a:lnTo>
                  <a:pt x="753" y="2757"/>
                </a:lnTo>
                <a:lnTo>
                  <a:pt x="752" y="2730"/>
                </a:lnTo>
                <a:lnTo>
                  <a:pt x="752" y="2730"/>
                </a:lnTo>
                <a:lnTo>
                  <a:pt x="757" y="2710"/>
                </a:lnTo>
                <a:lnTo>
                  <a:pt x="765" y="2659"/>
                </a:lnTo>
                <a:lnTo>
                  <a:pt x="770" y="2629"/>
                </a:lnTo>
                <a:lnTo>
                  <a:pt x="773" y="2599"/>
                </a:lnTo>
                <a:lnTo>
                  <a:pt x="773" y="2572"/>
                </a:lnTo>
                <a:lnTo>
                  <a:pt x="772" y="2559"/>
                </a:lnTo>
                <a:lnTo>
                  <a:pt x="770" y="2549"/>
                </a:lnTo>
                <a:lnTo>
                  <a:pt x="770" y="2549"/>
                </a:lnTo>
                <a:lnTo>
                  <a:pt x="755" y="2501"/>
                </a:lnTo>
                <a:lnTo>
                  <a:pt x="735" y="2446"/>
                </a:lnTo>
                <a:lnTo>
                  <a:pt x="710" y="2383"/>
                </a:lnTo>
                <a:lnTo>
                  <a:pt x="710" y="2383"/>
                </a:lnTo>
                <a:lnTo>
                  <a:pt x="705" y="2360"/>
                </a:lnTo>
                <a:lnTo>
                  <a:pt x="700" y="2338"/>
                </a:lnTo>
                <a:lnTo>
                  <a:pt x="695" y="2311"/>
                </a:lnTo>
                <a:lnTo>
                  <a:pt x="695" y="2311"/>
                </a:lnTo>
                <a:lnTo>
                  <a:pt x="692" y="2277"/>
                </a:lnTo>
                <a:lnTo>
                  <a:pt x="687" y="2232"/>
                </a:lnTo>
                <a:lnTo>
                  <a:pt x="684" y="2179"/>
                </a:lnTo>
                <a:lnTo>
                  <a:pt x="695" y="2072"/>
                </a:lnTo>
                <a:lnTo>
                  <a:pt x="695" y="2072"/>
                </a:lnTo>
                <a:lnTo>
                  <a:pt x="709" y="2026"/>
                </a:lnTo>
                <a:lnTo>
                  <a:pt x="725" y="1971"/>
                </a:lnTo>
                <a:lnTo>
                  <a:pt x="725" y="1971"/>
                </a:lnTo>
                <a:lnTo>
                  <a:pt x="767" y="1719"/>
                </a:lnTo>
                <a:lnTo>
                  <a:pt x="767" y="1719"/>
                </a:lnTo>
                <a:lnTo>
                  <a:pt x="773" y="1692"/>
                </a:lnTo>
                <a:lnTo>
                  <a:pt x="785" y="1626"/>
                </a:lnTo>
                <a:lnTo>
                  <a:pt x="793" y="1582"/>
                </a:lnTo>
                <a:lnTo>
                  <a:pt x="800" y="1536"/>
                </a:lnTo>
                <a:lnTo>
                  <a:pt x="805" y="1488"/>
                </a:lnTo>
                <a:lnTo>
                  <a:pt x="807" y="1441"/>
                </a:lnTo>
                <a:lnTo>
                  <a:pt x="807" y="1441"/>
                </a:lnTo>
                <a:lnTo>
                  <a:pt x="808" y="1365"/>
                </a:lnTo>
                <a:lnTo>
                  <a:pt x="808" y="1313"/>
                </a:lnTo>
                <a:lnTo>
                  <a:pt x="807" y="1275"/>
                </a:lnTo>
                <a:lnTo>
                  <a:pt x="770" y="1220"/>
                </a:lnTo>
                <a:lnTo>
                  <a:pt x="752" y="1187"/>
                </a:lnTo>
                <a:lnTo>
                  <a:pt x="752" y="1187"/>
                </a:lnTo>
                <a:lnTo>
                  <a:pt x="767" y="1179"/>
                </a:lnTo>
                <a:lnTo>
                  <a:pt x="788" y="1164"/>
                </a:lnTo>
                <a:lnTo>
                  <a:pt x="788" y="1164"/>
                </a:lnTo>
                <a:lnTo>
                  <a:pt x="792" y="1159"/>
                </a:lnTo>
                <a:lnTo>
                  <a:pt x="797" y="1147"/>
                </a:lnTo>
                <a:lnTo>
                  <a:pt x="807" y="1116"/>
                </a:lnTo>
                <a:lnTo>
                  <a:pt x="816" y="1081"/>
                </a:lnTo>
                <a:lnTo>
                  <a:pt x="821" y="1054"/>
                </a:lnTo>
                <a:lnTo>
                  <a:pt x="821" y="1054"/>
                </a:lnTo>
                <a:lnTo>
                  <a:pt x="821" y="1023"/>
                </a:lnTo>
                <a:lnTo>
                  <a:pt x="821" y="980"/>
                </a:lnTo>
                <a:lnTo>
                  <a:pt x="821" y="928"/>
                </a:lnTo>
                <a:lnTo>
                  <a:pt x="820" y="832"/>
                </a:lnTo>
                <a:lnTo>
                  <a:pt x="820" y="832"/>
                </a:lnTo>
                <a:lnTo>
                  <a:pt x="825" y="823"/>
                </a:lnTo>
                <a:lnTo>
                  <a:pt x="830" y="812"/>
                </a:lnTo>
                <a:lnTo>
                  <a:pt x="835" y="799"/>
                </a:lnTo>
                <a:lnTo>
                  <a:pt x="840" y="782"/>
                </a:lnTo>
                <a:lnTo>
                  <a:pt x="843" y="764"/>
                </a:lnTo>
                <a:lnTo>
                  <a:pt x="843" y="744"/>
                </a:lnTo>
                <a:lnTo>
                  <a:pt x="841" y="732"/>
                </a:lnTo>
                <a:lnTo>
                  <a:pt x="838" y="722"/>
                </a:lnTo>
                <a:lnTo>
                  <a:pt x="838" y="722"/>
                </a:lnTo>
                <a:lnTo>
                  <a:pt x="828" y="697"/>
                </a:lnTo>
                <a:lnTo>
                  <a:pt x="816" y="671"/>
                </a:lnTo>
                <a:lnTo>
                  <a:pt x="787" y="616"/>
                </a:lnTo>
                <a:lnTo>
                  <a:pt x="762" y="573"/>
                </a:lnTo>
                <a:lnTo>
                  <a:pt x="752" y="556"/>
                </a:lnTo>
                <a:lnTo>
                  <a:pt x="641" y="473"/>
                </a:lnTo>
                <a:lnTo>
                  <a:pt x="584" y="445"/>
                </a:lnTo>
                <a:lnTo>
                  <a:pt x="564" y="388"/>
                </a:lnTo>
                <a:lnTo>
                  <a:pt x="564" y="388"/>
                </a:lnTo>
                <a:lnTo>
                  <a:pt x="571" y="365"/>
                </a:lnTo>
                <a:lnTo>
                  <a:pt x="578" y="347"/>
                </a:lnTo>
                <a:lnTo>
                  <a:pt x="584" y="334"/>
                </a:lnTo>
                <a:lnTo>
                  <a:pt x="584" y="334"/>
                </a:lnTo>
                <a:lnTo>
                  <a:pt x="596" y="312"/>
                </a:lnTo>
                <a:lnTo>
                  <a:pt x="614" y="274"/>
                </a:lnTo>
                <a:lnTo>
                  <a:pt x="631" y="231"/>
                </a:lnTo>
                <a:lnTo>
                  <a:pt x="637" y="212"/>
                </a:lnTo>
                <a:lnTo>
                  <a:pt x="641" y="199"/>
                </a:lnTo>
                <a:lnTo>
                  <a:pt x="641" y="199"/>
                </a:lnTo>
                <a:lnTo>
                  <a:pt x="641" y="186"/>
                </a:lnTo>
                <a:lnTo>
                  <a:pt x="641" y="171"/>
                </a:lnTo>
                <a:lnTo>
                  <a:pt x="639" y="141"/>
                </a:lnTo>
                <a:lnTo>
                  <a:pt x="637" y="118"/>
                </a:lnTo>
                <a:lnTo>
                  <a:pt x="639" y="111"/>
                </a:lnTo>
                <a:lnTo>
                  <a:pt x="639" y="111"/>
                </a:lnTo>
                <a:lnTo>
                  <a:pt x="641" y="113"/>
                </a:lnTo>
                <a:lnTo>
                  <a:pt x="641" y="113"/>
                </a:lnTo>
                <a:lnTo>
                  <a:pt x="641" y="114"/>
                </a:lnTo>
                <a:lnTo>
                  <a:pt x="642" y="111"/>
                </a:lnTo>
                <a:lnTo>
                  <a:pt x="641" y="101"/>
                </a:lnTo>
                <a:lnTo>
                  <a:pt x="639" y="88"/>
                </a:lnTo>
                <a:lnTo>
                  <a:pt x="639" y="86"/>
                </a:lnTo>
                <a:lnTo>
                  <a:pt x="641" y="86"/>
                </a:lnTo>
                <a:lnTo>
                  <a:pt x="641" y="86"/>
                </a:lnTo>
                <a:lnTo>
                  <a:pt x="641" y="88"/>
                </a:lnTo>
                <a:lnTo>
                  <a:pt x="639" y="88"/>
                </a:lnTo>
                <a:lnTo>
                  <a:pt x="634" y="84"/>
                </a:lnTo>
                <a:lnTo>
                  <a:pt x="617" y="75"/>
                </a:lnTo>
                <a:lnTo>
                  <a:pt x="602" y="63"/>
                </a:lnTo>
                <a:lnTo>
                  <a:pt x="599" y="58"/>
                </a:lnTo>
                <a:lnTo>
                  <a:pt x="599" y="58"/>
                </a:lnTo>
                <a:lnTo>
                  <a:pt x="599" y="56"/>
                </a:lnTo>
                <a:lnTo>
                  <a:pt x="599" y="56"/>
                </a:lnTo>
                <a:lnTo>
                  <a:pt x="604" y="56"/>
                </a:lnTo>
                <a:lnTo>
                  <a:pt x="607" y="55"/>
                </a:lnTo>
                <a:lnTo>
                  <a:pt x="611" y="51"/>
                </a:lnTo>
                <a:lnTo>
                  <a:pt x="612" y="48"/>
                </a:lnTo>
                <a:lnTo>
                  <a:pt x="612" y="45"/>
                </a:lnTo>
                <a:lnTo>
                  <a:pt x="611" y="41"/>
                </a:lnTo>
                <a:lnTo>
                  <a:pt x="607" y="38"/>
                </a:lnTo>
                <a:lnTo>
                  <a:pt x="601" y="36"/>
                </a:lnTo>
                <a:lnTo>
                  <a:pt x="601" y="36"/>
                </a:lnTo>
                <a:lnTo>
                  <a:pt x="589" y="35"/>
                </a:lnTo>
                <a:lnTo>
                  <a:pt x="579" y="31"/>
                </a:lnTo>
                <a:lnTo>
                  <a:pt x="571" y="30"/>
                </a:lnTo>
                <a:lnTo>
                  <a:pt x="563" y="28"/>
                </a:lnTo>
                <a:lnTo>
                  <a:pt x="563" y="28"/>
                </a:lnTo>
                <a:lnTo>
                  <a:pt x="559" y="26"/>
                </a:lnTo>
                <a:lnTo>
                  <a:pt x="556" y="23"/>
                </a:lnTo>
                <a:lnTo>
                  <a:pt x="551" y="13"/>
                </a:lnTo>
                <a:lnTo>
                  <a:pt x="548" y="3"/>
                </a:lnTo>
                <a:lnTo>
                  <a:pt x="544" y="1"/>
                </a:lnTo>
                <a:lnTo>
                  <a:pt x="541" y="1"/>
                </a:lnTo>
                <a:lnTo>
                  <a:pt x="541" y="1"/>
                </a:lnTo>
                <a:lnTo>
                  <a:pt x="533" y="5"/>
                </a:lnTo>
                <a:lnTo>
                  <a:pt x="523" y="5"/>
                </a:lnTo>
                <a:lnTo>
                  <a:pt x="503" y="1"/>
                </a:lnTo>
                <a:lnTo>
                  <a:pt x="503" y="1"/>
                </a:lnTo>
                <a:lnTo>
                  <a:pt x="486" y="0"/>
                </a:lnTo>
                <a:lnTo>
                  <a:pt x="468" y="1"/>
                </a:lnTo>
                <a:lnTo>
                  <a:pt x="448" y="1"/>
                </a:lnTo>
                <a:lnTo>
                  <a:pt x="433" y="1"/>
                </a:lnTo>
                <a:lnTo>
                  <a:pt x="433" y="1"/>
                </a:lnTo>
                <a:lnTo>
                  <a:pt x="408" y="0"/>
                </a:lnTo>
                <a:lnTo>
                  <a:pt x="393" y="0"/>
                </a:lnTo>
                <a:lnTo>
                  <a:pt x="379" y="1"/>
                </a:lnTo>
                <a:lnTo>
                  <a:pt x="379" y="1"/>
                </a:lnTo>
                <a:lnTo>
                  <a:pt x="364" y="6"/>
                </a:lnTo>
                <a:lnTo>
                  <a:pt x="350" y="11"/>
                </a:lnTo>
                <a:lnTo>
                  <a:pt x="342" y="18"/>
                </a:lnTo>
                <a:lnTo>
                  <a:pt x="342" y="20"/>
                </a:lnTo>
                <a:lnTo>
                  <a:pt x="344" y="21"/>
                </a:lnTo>
                <a:lnTo>
                  <a:pt x="344" y="21"/>
                </a:lnTo>
                <a:lnTo>
                  <a:pt x="347" y="23"/>
                </a:lnTo>
                <a:lnTo>
                  <a:pt x="347" y="26"/>
                </a:lnTo>
                <a:lnTo>
                  <a:pt x="344" y="30"/>
                </a:lnTo>
                <a:lnTo>
                  <a:pt x="337" y="33"/>
                </a:lnTo>
                <a:lnTo>
                  <a:pt x="337" y="33"/>
                </a:lnTo>
                <a:lnTo>
                  <a:pt x="327" y="38"/>
                </a:lnTo>
                <a:lnTo>
                  <a:pt x="317" y="45"/>
                </a:lnTo>
                <a:lnTo>
                  <a:pt x="309" y="53"/>
                </a:lnTo>
                <a:lnTo>
                  <a:pt x="306" y="56"/>
                </a:lnTo>
                <a:lnTo>
                  <a:pt x="306" y="56"/>
                </a:lnTo>
                <a:lnTo>
                  <a:pt x="302" y="61"/>
                </a:lnTo>
                <a:lnTo>
                  <a:pt x="292" y="68"/>
                </a:lnTo>
                <a:lnTo>
                  <a:pt x="279" y="76"/>
                </a:lnTo>
                <a:lnTo>
                  <a:pt x="306" y="113"/>
                </a:lnTo>
                <a:lnTo>
                  <a:pt x="274" y="177"/>
                </a:lnTo>
                <a:lnTo>
                  <a:pt x="274" y="177"/>
                </a:lnTo>
                <a:lnTo>
                  <a:pt x="272" y="191"/>
                </a:lnTo>
                <a:lnTo>
                  <a:pt x="272" y="202"/>
                </a:lnTo>
                <a:lnTo>
                  <a:pt x="272" y="202"/>
                </a:lnTo>
                <a:lnTo>
                  <a:pt x="271" y="226"/>
                </a:lnTo>
                <a:lnTo>
                  <a:pt x="269" y="242"/>
                </a:lnTo>
                <a:lnTo>
                  <a:pt x="267" y="252"/>
                </a:lnTo>
                <a:lnTo>
                  <a:pt x="267" y="252"/>
                </a:lnTo>
                <a:lnTo>
                  <a:pt x="257" y="269"/>
                </a:lnTo>
                <a:lnTo>
                  <a:pt x="252" y="279"/>
                </a:lnTo>
                <a:lnTo>
                  <a:pt x="251" y="287"/>
                </a:lnTo>
                <a:lnTo>
                  <a:pt x="251" y="300"/>
                </a:lnTo>
                <a:lnTo>
                  <a:pt x="251" y="300"/>
                </a:lnTo>
                <a:lnTo>
                  <a:pt x="266" y="334"/>
                </a:lnTo>
                <a:lnTo>
                  <a:pt x="266" y="334"/>
                </a:lnTo>
                <a:lnTo>
                  <a:pt x="272" y="354"/>
                </a:lnTo>
                <a:lnTo>
                  <a:pt x="279" y="380"/>
                </a:lnTo>
                <a:lnTo>
                  <a:pt x="286" y="408"/>
                </a:lnTo>
                <a:lnTo>
                  <a:pt x="289" y="418"/>
                </a:lnTo>
                <a:lnTo>
                  <a:pt x="292" y="428"/>
                </a:lnTo>
                <a:lnTo>
                  <a:pt x="292" y="428"/>
                </a:lnTo>
                <a:lnTo>
                  <a:pt x="297" y="433"/>
                </a:lnTo>
                <a:lnTo>
                  <a:pt x="306" y="438"/>
                </a:lnTo>
                <a:lnTo>
                  <a:pt x="314" y="442"/>
                </a:lnTo>
                <a:lnTo>
                  <a:pt x="324" y="443"/>
                </a:lnTo>
                <a:lnTo>
                  <a:pt x="342" y="445"/>
                </a:lnTo>
                <a:lnTo>
                  <a:pt x="349" y="445"/>
                </a:lnTo>
                <a:lnTo>
                  <a:pt x="372" y="475"/>
                </a:lnTo>
                <a:lnTo>
                  <a:pt x="279" y="591"/>
                </a:lnTo>
                <a:lnTo>
                  <a:pt x="279" y="591"/>
                </a:lnTo>
                <a:lnTo>
                  <a:pt x="243" y="616"/>
                </a:lnTo>
                <a:lnTo>
                  <a:pt x="216" y="637"/>
                </a:lnTo>
                <a:lnTo>
                  <a:pt x="203" y="647"/>
                </a:lnTo>
                <a:lnTo>
                  <a:pt x="194" y="656"/>
                </a:lnTo>
                <a:lnTo>
                  <a:pt x="194" y="656"/>
                </a:lnTo>
                <a:lnTo>
                  <a:pt x="184" y="669"/>
                </a:lnTo>
                <a:lnTo>
                  <a:pt x="180" y="682"/>
                </a:lnTo>
                <a:lnTo>
                  <a:pt x="175" y="701"/>
                </a:lnTo>
                <a:lnTo>
                  <a:pt x="175" y="701"/>
                </a:lnTo>
                <a:lnTo>
                  <a:pt x="105" y="900"/>
                </a:lnTo>
                <a:lnTo>
                  <a:pt x="105" y="900"/>
                </a:lnTo>
                <a:lnTo>
                  <a:pt x="103" y="918"/>
                </a:lnTo>
                <a:lnTo>
                  <a:pt x="102" y="943"/>
                </a:lnTo>
                <a:lnTo>
                  <a:pt x="102" y="943"/>
                </a:lnTo>
                <a:lnTo>
                  <a:pt x="105" y="956"/>
                </a:lnTo>
                <a:lnTo>
                  <a:pt x="108" y="975"/>
                </a:lnTo>
                <a:lnTo>
                  <a:pt x="115" y="998"/>
                </a:lnTo>
                <a:lnTo>
                  <a:pt x="83" y="1024"/>
                </a:lnTo>
                <a:lnTo>
                  <a:pt x="83" y="1054"/>
                </a:lnTo>
                <a:lnTo>
                  <a:pt x="83" y="1054"/>
                </a:lnTo>
                <a:lnTo>
                  <a:pt x="78" y="1058"/>
                </a:lnTo>
                <a:lnTo>
                  <a:pt x="68" y="1069"/>
                </a:lnTo>
                <a:lnTo>
                  <a:pt x="58" y="1083"/>
                </a:lnTo>
                <a:lnTo>
                  <a:pt x="57" y="1089"/>
                </a:lnTo>
                <a:lnTo>
                  <a:pt x="57" y="1096"/>
                </a:lnTo>
                <a:lnTo>
                  <a:pt x="57" y="1096"/>
                </a:lnTo>
                <a:lnTo>
                  <a:pt x="58" y="1101"/>
                </a:lnTo>
                <a:lnTo>
                  <a:pt x="62" y="1106"/>
                </a:lnTo>
                <a:lnTo>
                  <a:pt x="72" y="1117"/>
                </a:lnTo>
                <a:lnTo>
                  <a:pt x="83" y="1131"/>
                </a:lnTo>
                <a:lnTo>
                  <a:pt x="45" y="1219"/>
                </a:lnTo>
                <a:lnTo>
                  <a:pt x="29" y="1220"/>
                </a:lnTo>
                <a:lnTo>
                  <a:pt x="29" y="1235"/>
                </a:lnTo>
                <a:lnTo>
                  <a:pt x="29" y="1235"/>
                </a:lnTo>
                <a:lnTo>
                  <a:pt x="24" y="1242"/>
                </a:lnTo>
                <a:lnTo>
                  <a:pt x="19" y="1249"/>
                </a:lnTo>
                <a:lnTo>
                  <a:pt x="17" y="1254"/>
                </a:lnTo>
                <a:lnTo>
                  <a:pt x="17" y="1265"/>
                </a:lnTo>
                <a:lnTo>
                  <a:pt x="17" y="1275"/>
                </a:lnTo>
                <a:lnTo>
                  <a:pt x="0" y="1310"/>
                </a:lnTo>
                <a:lnTo>
                  <a:pt x="4" y="1357"/>
                </a:lnTo>
                <a:lnTo>
                  <a:pt x="12" y="1386"/>
                </a:lnTo>
                <a:lnTo>
                  <a:pt x="12" y="1386"/>
                </a:lnTo>
                <a:lnTo>
                  <a:pt x="17" y="1390"/>
                </a:lnTo>
                <a:lnTo>
                  <a:pt x="22" y="1393"/>
                </a:lnTo>
                <a:lnTo>
                  <a:pt x="29" y="1395"/>
                </a:lnTo>
                <a:lnTo>
                  <a:pt x="29" y="1395"/>
                </a:lnTo>
                <a:lnTo>
                  <a:pt x="57" y="1401"/>
                </a:lnTo>
                <a:lnTo>
                  <a:pt x="57" y="1401"/>
                </a:lnTo>
                <a:lnTo>
                  <a:pt x="72" y="1401"/>
                </a:lnTo>
                <a:lnTo>
                  <a:pt x="95" y="1403"/>
                </a:lnTo>
                <a:lnTo>
                  <a:pt x="118" y="1401"/>
                </a:lnTo>
                <a:lnTo>
                  <a:pt x="125" y="1401"/>
                </a:lnTo>
                <a:lnTo>
                  <a:pt x="128" y="1400"/>
                </a:lnTo>
                <a:lnTo>
                  <a:pt x="128" y="1400"/>
                </a:lnTo>
                <a:lnTo>
                  <a:pt x="128" y="1396"/>
                </a:lnTo>
                <a:lnTo>
                  <a:pt x="126" y="1391"/>
                </a:lnTo>
                <a:lnTo>
                  <a:pt x="123" y="1386"/>
                </a:lnTo>
                <a:lnTo>
                  <a:pt x="123" y="1386"/>
                </a:lnTo>
                <a:lnTo>
                  <a:pt x="126" y="1380"/>
                </a:lnTo>
                <a:lnTo>
                  <a:pt x="128" y="1375"/>
                </a:lnTo>
                <a:lnTo>
                  <a:pt x="128" y="1373"/>
                </a:lnTo>
                <a:lnTo>
                  <a:pt x="126" y="1372"/>
                </a:lnTo>
                <a:lnTo>
                  <a:pt x="126" y="1372"/>
                </a:lnTo>
                <a:lnTo>
                  <a:pt x="121" y="1368"/>
                </a:lnTo>
                <a:lnTo>
                  <a:pt x="112" y="1362"/>
                </a:lnTo>
                <a:lnTo>
                  <a:pt x="105" y="1353"/>
                </a:lnTo>
                <a:lnTo>
                  <a:pt x="102" y="1350"/>
                </a:lnTo>
                <a:lnTo>
                  <a:pt x="102" y="1348"/>
                </a:lnTo>
                <a:lnTo>
                  <a:pt x="102" y="1348"/>
                </a:lnTo>
                <a:lnTo>
                  <a:pt x="100" y="1345"/>
                </a:lnTo>
                <a:lnTo>
                  <a:pt x="98" y="1342"/>
                </a:lnTo>
                <a:lnTo>
                  <a:pt x="92" y="1337"/>
                </a:lnTo>
                <a:lnTo>
                  <a:pt x="83" y="1330"/>
                </a:lnTo>
                <a:lnTo>
                  <a:pt x="103" y="1297"/>
                </a:lnTo>
                <a:lnTo>
                  <a:pt x="98" y="1275"/>
                </a:lnTo>
                <a:lnTo>
                  <a:pt x="194" y="1186"/>
                </a:lnTo>
                <a:lnTo>
                  <a:pt x="224" y="1176"/>
                </a:lnTo>
                <a:lnTo>
                  <a:pt x="276" y="1134"/>
                </a:lnTo>
                <a:lnTo>
                  <a:pt x="276" y="1164"/>
                </a:lnTo>
                <a:lnTo>
                  <a:pt x="276" y="1164"/>
                </a:lnTo>
                <a:lnTo>
                  <a:pt x="257" y="1181"/>
                </a:lnTo>
                <a:lnTo>
                  <a:pt x="243" y="1194"/>
                </a:lnTo>
                <a:lnTo>
                  <a:pt x="229" y="1202"/>
                </a:lnTo>
                <a:lnTo>
                  <a:pt x="229" y="1202"/>
                </a:lnTo>
                <a:lnTo>
                  <a:pt x="221" y="1210"/>
                </a:lnTo>
                <a:lnTo>
                  <a:pt x="211" y="1224"/>
                </a:lnTo>
                <a:lnTo>
                  <a:pt x="184" y="1259"/>
                </a:lnTo>
                <a:lnTo>
                  <a:pt x="151" y="1307"/>
                </a:lnTo>
                <a:lnTo>
                  <a:pt x="151" y="1307"/>
                </a:lnTo>
                <a:lnTo>
                  <a:pt x="145" y="1315"/>
                </a:lnTo>
                <a:lnTo>
                  <a:pt x="141" y="1322"/>
                </a:lnTo>
                <a:lnTo>
                  <a:pt x="140" y="1327"/>
                </a:lnTo>
                <a:lnTo>
                  <a:pt x="140" y="1330"/>
                </a:lnTo>
                <a:lnTo>
                  <a:pt x="140" y="1330"/>
                </a:lnTo>
                <a:lnTo>
                  <a:pt x="141" y="1335"/>
                </a:lnTo>
                <a:lnTo>
                  <a:pt x="143" y="1337"/>
                </a:lnTo>
                <a:lnTo>
                  <a:pt x="146" y="1338"/>
                </a:lnTo>
                <a:lnTo>
                  <a:pt x="150" y="1340"/>
                </a:lnTo>
                <a:lnTo>
                  <a:pt x="155" y="1340"/>
                </a:lnTo>
                <a:lnTo>
                  <a:pt x="160" y="1338"/>
                </a:lnTo>
                <a:lnTo>
                  <a:pt x="166" y="1335"/>
                </a:lnTo>
                <a:lnTo>
                  <a:pt x="171" y="1330"/>
                </a:lnTo>
                <a:lnTo>
                  <a:pt x="171" y="1330"/>
                </a:lnTo>
                <a:lnTo>
                  <a:pt x="183" y="1320"/>
                </a:lnTo>
                <a:lnTo>
                  <a:pt x="189" y="1312"/>
                </a:lnTo>
                <a:lnTo>
                  <a:pt x="194" y="1305"/>
                </a:lnTo>
                <a:lnTo>
                  <a:pt x="194" y="1305"/>
                </a:lnTo>
                <a:lnTo>
                  <a:pt x="203" y="1308"/>
                </a:lnTo>
                <a:lnTo>
                  <a:pt x="223" y="1315"/>
                </a:lnTo>
                <a:lnTo>
                  <a:pt x="223" y="1315"/>
                </a:lnTo>
                <a:lnTo>
                  <a:pt x="234" y="1318"/>
                </a:lnTo>
                <a:lnTo>
                  <a:pt x="243" y="1320"/>
                </a:lnTo>
                <a:lnTo>
                  <a:pt x="251" y="1320"/>
                </a:lnTo>
                <a:lnTo>
                  <a:pt x="251" y="1320"/>
                </a:lnTo>
                <a:lnTo>
                  <a:pt x="257" y="1322"/>
                </a:lnTo>
                <a:lnTo>
                  <a:pt x="264" y="1322"/>
                </a:lnTo>
                <a:lnTo>
                  <a:pt x="271" y="1322"/>
                </a:lnTo>
                <a:lnTo>
                  <a:pt x="271" y="1322"/>
                </a:lnTo>
                <a:lnTo>
                  <a:pt x="277" y="1320"/>
                </a:lnTo>
                <a:lnTo>
                  <a:pt x="284" y="1317"/>
                </a:lnTo>
                <a:lnTo>
                  <a:pt x="291" y="1312"/>
                </a:lnTo>
                <a:lnTo>
                  <a:pt x="306" y="133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4505777" y="2651387"/>
            <a:ext cx="683037" cy="1709948"/>
          </a:xfrm>
          <a:custGeom>
            <a:avLst/>
            <a:gdLst>
              <a:gd name="T0" fmla="*/ 423 w 1161"/>
              <a:gd name="T1" fmla="*/ 641 h 2903"/>
              <a:gd name="T2" fmla="*/ 382 w 1161"/>
              <a:gd name="T3" fmla="*/ 862 h 2903"/>
              <a:gd name="T4" fmla="*/ 320 w 1161"/>
              <a:gd name="T5" fmla="*/ 991 h 2903"/>
              <a:gd name="T6" fmla="*/ 252 w 1161"/>
              <a:gd name="T7" fmla="*/ 1102 h 2903"/>
              <a:gd name="T8" fmla="*/ 85 w 1161"/>
              <a:gd name="T9" fmla="*/ 1127 h 2903"/>
              <a:gd name="T10" fmla="*/ 73 w 1161"/>
              <a:gd name="T11" fmla="*/ 1174 h 2903"/>
              <a:gd name="T12" fmla="*/ 251 w 1161"/>
              <a:gd name="T13" fmla="*/ 1836 h 2903"/>
              <a:gd name="T14" fmla="*/ 219 w 1161"/>
              <a:gd name="T15" fmla="*/ 2029 h 2903"/>
              <a:gd name="T16" fmla="*/ 219 w 1161"/>
              <a:gd name="T17" fmla="*/ 2080 h 2903"/>
              <a:gd name="T18" fmla="*/ 480 w 1161"/>
              <a:gd name="T19" fmla="*/ 2713 h 2903"/>
              <a:gd name="T20" fmla="*/ 436 w 1161"/>
              <a:gd name="T21" fmla="*/ 2713 h 2903"/>
              <a:gd name="T22" fmla="*/ 426 w 1161"/>
              <a:gd name="T23" fmla="*/ 2760 h 2903"/>
              <a:gd name="T24" fmla="*/ 484 w 1161"/>
              <a:gd name="T25" fmla="*/ 2859 h 2903"/>
              <a:gd name="T26" fmla="*/ 531 w 1161"/>
              <a:gd name="T27" fmla="*/ 2901 h 2903"/>
              <a:gd name="T28" fmla="*/ 649 w 1161"/>
              <a:gd name="T29" fmla="*/ 2891 h 2903"/>
              <a:gd name="T30" fmla="*/ 717 w 1161"/>
              <a:gd name="T31" fmla="*/ 2884 h 2903"/>
              <a:gd name="T32" fmla="*/ 801 w 1161"/>
              <a:gd name="T33" fmla="*/ 2627 h 2903"/>
              <a:gd name="T34" fmla="*/ 818 w 1161"/>
              <a:gd name="T35" fmla="*/ 2361 h 2903"/>
              <a:gd name="T36" fmla="*/ 816 w 1161"/>
              <a:gd name="T37" fmla="*/ 2165 h 2903"/>
              <a:gd name="T38" fmla="*/ 770 w 1161"/>
              <a:gd name="T39" fmla="*/ 1976 h 2903"/>
              <a:gd name="T40" fmla="*/ 911 w 1161"/>
              <a:gd name="T41" fmla="*/ 1699 h 2903"/>
              <a:gd name="T42" fmla="*/ 957 w 1161"/>
              <a:gd name="T43" fmla="*/ 1542 h 2903"/>
              <a:gd name="T44" fmla="*/ 967 w 1161"/>
              <a:gd name="T45" fmla="*/ 1398 h 2903"/>
              <a:gd name="T46" fmla="*/ 1055 w 1161"/>
              <a:gd name="T47" fmla="*/ 1167 h 2903"/>
              <a:gd name="T48" fmla="*/ 1088 w 1161"/>
              <a:gd name="T49" fmla="*/ 1056 h 2903"/>
              <a:gd name="T50" fmla="*/ 1116 w 1161"/>
              <a:gd name="T51" fmla="*/ 963 h 2903"/>
              <a:gd name="T52" fmla="*/ 1136 w 1161"/>
              <a:gd name="T53" fmla="*/ 850 h 2903"/>
              <a:gd name="T54" fmla="*/ 1111 w 1161"/>
              <a:gd name="T55" fmla="*/ 654 h 2903"/>
              <a:gd name="T56" fmla="*/ 942 w 1161"/>
              <a:gd name="T57" fmla="*/ 456 h 2903"/>
              <a:gd name="T58" fmla="*/ 912 w 1161"/>
              <a:gd name="T59" fmla="*/ 255 h 2903"/>
              <a:gd name="T60" fmla="*/ 921 w 1161"/>
              <a:gd name="T61" fmla="*/ 212 h 2903"/>
              <a:gd name="T62" fmla="*/ 924 w 1161"/>
              <a:gd name="T63" fmla="*/ 101 h 2903"/>
              <a:gd name="T64" fmla="*/ 851 w 1161"/>
              <a:gd name="T65" fmla="*/ 15 h 2903"/>
              <a:gd name="T66" fmla="*/ 770 w 1161"/>
              <a:gd name="T67" fmla="*/ 0 h 2903"/>
              <a:gd name="T68" fmla="*/ 669 w 1161"/>
              <a:gd name="T69" fmla="*/ 33 h 2903"/>
              <a:gd name="T70" fmla="*/ 622 w 1161"/>
              <a:gd name="T71" fmla="*/ 146 h 2903"/>
              <a:gd name="T72" fmla="*/ 617 w 1161"/>
              <a:gd name="T73" fmla="*/ 300 h 2903"/>
              <a:gd name="T74" fmla="*/ 554 w 1161"/>
              <a:gd name="T75" fmla="*/ 1875 h 2903"/>
              <a:gd name="T76" fmla="*/ 561 w 1161"/>
              <a:gd name="T77" fmla="*/ 1939 h 2903"/>
              <a:gd name="T78" fmla="*/ 589 w 1161"/>
              <a:gd name="T79" fmla="*/ 2125 h 2903"/>
              <a:gd name="T80" fmla="*/ 609 w 1161"/>
              <a:gd name="T81" fmla="*/ 2343 h 2903"/>
              <a:gd name="T82" fmla="*/ 559 w 1161"/>
              <a:gd name="T83" fmla="*/ 2278 h 2903"/>
              <a:gd name="T84" fmla="*/ 501 w 1161"/>
              <a:gd name="T85" fmla="*/ 2193 h 2903"/>
              <a:gd name="T86" fmla="*/ 483 w 1161"/>
              <a:gd name="T87" fmla="*/ 2149 h 2903"/>
              <a:gd name="T88" fmla="*/ 460 w 1161"/>
              <a:gd name="T89" fmla="*/ 2134 h 2903"/>
              <a:gd name="T90" fmla="*/ 463 w 1161"/>
              <a:gd name="T91" fmla="*/ 2100 h 2903"/>
              <a:gd name="T92" fmla="*/ 446 w 1161"/>
              <a:gd name="T93" fmla="*/ 2094 h 2903"/>
              <a:gd name="T94" fmla="*/ 453 w 1161"/>
              <a:gd name="T95" fmla="*/ 2071 h 2903"/>
              <a:gd name="T96" fmla="*/ 425 w 1161"/>
              <a:gd name="T97" fmla="*/ 2057 h 2903"/>
              <a:gd name="T98" fmla="*/ 453 w 1161"/>
              <a:gd name="T99" fmla="*/ 2026 h 2903"/>
              <a:gd name="T100" fmla="*/ 503 w 1161"/>
              <a:gd name="T101" fmla="*/ 1969 h 2903"/>
              <a:gd name="T102" fmla="*/ 513 w 1161"/>
              <a:gd name="T103" fmla="*/ 1939 h 2903"/>
              <a:gd name="T104" fmla="*/ 489 w 1161"/>
              <a:gd name="T105" fmla="*/ 1076 h 2903"/>
              <a:gd name="T106" fmla="*/ 337 w 1161"/>
              <a:gd name="T107" fmla="*/ 1107 h 2903"/>
              <a:gd name="T108" fmla="*/ 362 w 1161"/>
              <a:gd name="T109" fmla="*/ 1056 h 2903"/>
              <a:gd name="T110" fmla="*/ 460 w 1161"/>
              <a:gd name="T111" fmla="*/ 1097 h 2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61" h="2903">
                <a:moveTo>
                  <a:pt x="652" y="372"/>
                </a:moveTo>
                <a:lnTo>
                  <a:pt x="616" y="413"/>
                </a:lnTo>
                <a:lnTo>
                  <a:pt x="460" y="503"/>
                </a:lnTo>
                <a:lnTo>
                  <a:pt x="460" y="503"/>
                </a:lnTo>
                <a:lnTo>
                  <a:pt x="441" y="569"/>
                </a:lnTo>
                <a:lnTo>
                  <a:pt x="428" y="616"/>
                </a:lnTo>
                <a:lnTo>
                  <a:pt x="423" y="641"/>
                </a:lnTo>
                <a:lnTo>
                  <a:pt x="423" y="641"/>
                </a:lnTo>
                <a:lnTo>
                  <a:pt x="415" y="712"/>
                </a:lnTo>
                <a:lnTo>
                  <a:pt x="410" y="762"/>
                </a:lnTo>
                <a:lnTo>
                  <a:pt x="405" y="792"/>
                </a:lnTo>
                <a:lnTo>
                  <a:pt x="405" y="792"/>
                </a:lnTo>
                <a:lnTo>
                  <a:pt x="397" y="818"/>
                </a:lnTo>
                <a:lnTo>
                  <a:pt x="382" y="862"/>
                </a:lnTo>
                <a:lnTo>
                  <a:pt x="360" y="920"/>
                </a:lnTo>
                <a:lnTo>
                  <a:pt x="332" y="955"/>
                </a:lnTo>
                <a:lnTo>
                  <a:pt x="332" y="955"/>
                </a:lnTo>
                <a:lnTo>
                  <a:pt x="325" y="968"/>
                </a:lnTo>
                <a:lnTo>
                  <a:pt x="320" y="979"/>
                </a:lnTo>
                <a:lnTo>
                  <a:pt x="320" y="986"/>
                </a:lnTo>
                <a:lnTo>
                  <a:pt x="320" y="991"/>
                </a:lnTo>
                <a:lnTo>
                  <a:pt x="320" y="991"/>
                </a:lnTo>
                <a:lnTo>
                  <a:pt x="324" y="1003"/>
                </a:lnTo>
                <a:lnTo>
                  <a:pt x="324" y="1014"/>
                </a:lnTo>
                <a:lnTo>
                  <a:pt x="324" y="1024"/>
                </a:lnTo>
                <a:lnTo>
                  <a:pt x="277" y="1101"/>
                </a:lnTo>
                <a:lnTo>
                  <a:pt x="277" y="1101"/>
                </a:lnTo>
                <a:lnTo>
                  <a:pt x="252" y="1102"/>
                </a:lnTo>
                <a:lnTo>
                  <a:pt x="196" y="1106"/>
                </a:lnTo>
                <a:lnTo>
                  <a:pt x="163" y="1109"/>
                </a:lnTo>
                <a:lnTo>
                  <a:pt x="131" y="1114"/>
                </a:lnTo>
                <a:lnTo>
                  <a:pt x="105" y="1121"/>
                </a:lnTo>
                <a:lnTo>
                  <a:pt x="93" y="1124"/>
                </a:lnTo>
                <a:lnTo>
                  <a:pt x="85" y="1127"/>
                </a:lnTo>
                <a:lnTo>
                  <a:pt x="85" y="1127"/>
                </a:lnTo>
                <a:lnTo>
                  <a:pt x="73" y="1136"/>
                </a:lnTo>
                <a:lnTo>
                  <a:pt x="66" y="1142"/>
                </a:lnTo>
                <a:lnTo>
                  <a:pt x="65" y="1149"/>
                </a:lnTo>
                <a:lnTo>
                  <a:pt x="65" y="1154"/>
                </a:lnTo>
                <a:lnTo>
                  <a:pt x="71" y="1165"/>
                </a:lnTo>
                <a:lnTo>
                  <a:pt x="73" y="1170"/>
                </a:lnTo>
                <a:lnTo>
                  <a:pt x="73" y="1174"/>
                </a:lnTo>
                <a:lnTo>
                  <a:pt x="73" y="1174"/>
                </a:lnTo>
                <a:lnTo>
                  <a:pt x="15" y="1345"/>
                </a:lnTo>
                <a:lnTo>
                  <a:pt x="0" y="1586"/>
                </a:lnTo>
                <a:lnTo>
                  <a:pt x="28" y="1629"/>
                </a:lnTo>
                <a:lnTo>
                  <a:pt x="226" y="1659"/>
                </a:lnTo>
                <a:lnTo>
                  <a:pt x="251" y="1836"/>
                </a:lnTo>
                <a:lnTo>
                  <a:pt x="251" y="1836"/>
                </a:lnTo>
                <a:lnTo>
                  <a:pt x="241" y="1876"/>
                </a:lnTo>
                <a:lnTo>
                  <a:pt x="232" y="1904"/>
                </a:lnTo>
                <a:lnTo>
                  <a:pt x="229" y="1921"/>
                </a:lnTo>
                <a:lnTo>
                  <a:pt x="229" y="1921"/>
                </a:lnTo>
                <a:lnTo>
                  <a:pt x="224" y="1973"/>
                </a:lnTo>
                <a:lnTo>
                  <a:pt x="221" y="2007"/>
                </a:lnTo>
                <a:lnTo>
                  <a:pt x="219" y="2029"/>
                </a:lnTo>
                <a:lnTo>
                  <a:pt x="219" y="2029"/>
                </a:lnTo>
                <a:lnTo>
                  <a:pt x="217" y="2042"/>
                </a:lnTo>
                <a:lnTo>
                  <a:pt x="216" y="2054"/>
                </a:lnTo>
                <a:lnTo>
                  <a:pt x="216" y="2067"/>
                </a:lnTo>
                <a:lnTo>
                  <a:pt x="216" y="2074"/>
                </a:lnTo>
                <a:lnTo>
                  <a:pt x="219" y="2080"/>
                </a:lnTo>
                <a:lnTo>
                  <a:pt x="219" y="2080"/>
                </a:lnTo>
                <a:lnTo>
                  <a:pt x="232" y="2110"/>
                </a:lnTo>
                <a:lnTo>
                  <a:pt x="320" y="2340"/>
                </a:lnTo>
                <a:lnTo>
                  <a:pt x="398" y="2467"/>
                </a:lnTo>
                <a:lnTo>
                  <a:pt x="455" y="2599"/>
                </a:lnTo>
                <a:lnTo>
                  <a:pt x="484" y="2718"/>
                </a:lnTo>
                <a:lnTo>
                  <a:pt x="484" y="2718"/>
                </a:lnTo>
                <a:lnTo>
                  <a:pt x="480" y="2713"/>
                </a:lnTo>
                <a:lnTo>
                  <a:pt x="476" y="2708"/>
                </a:lnTo>
                <a:lnTo>
                  <a:pt x="470" y="2705"/>
                </a:lnTo>
                <a:lnTo>
                  <a:pt x="461" y="2703"/>
                </a:lnTo>
                <a:lnTo>
                  <a:pt x="453" y="2703"/>
                </a:lnTo>
                <a:lnTo>
                  <a:pt x="448" y="2705"/>
                </a:lnTo>
                <a:lnTo>
                  <a:pt x="441" y="2708"/>
                </a:lnTo>
                <a:lnTo>
                  <a:pt x="436" y="2713"/>
                </a:lnTo>
                <a:lnTo>
                  <a:pt x="430" y="2718"/>
                </a:lnTo>
                <a:lnTo>
                  <a:pt x="430" y="2718"/>
                </a:lnTo>
                <a:lnTo>
                  <a:pt x="425" y="2725"/>
                </a:lnTo>
                <a:lnTo>
                  <a:pt x="423" y="2733"/>
                </a:lnTo>
                <a:lnTo>
                  <a:pt x="421" y="2741"/>
                </a:lnTo>
                <a:lnTo>
                  <a:pt x="423" y="2750"/>
                </a:lnTo>
                <a:lnTo>
                  <a:pt x="426" y="2760"/>
                </a:lnTo>
                <a:lnTo>
                  <a:pt x="430" y="2768"/>
                </a:lnTo>
                <a:lnTo>
                  <a:pt x="441" y="2785"/>
                </a:lnTo>
                <a:lnTo>
                  <a:pt x="453" y="2800"/>
                </a:lnTo>
                <a:lnTo>
                  <a:pt x="465" y="2813"/>
                </a:lnTo>
                <a:lnTo>
                  <a:pt x="476" y="2824"/>
                </a:lnTo>
                <a:lnTo>
                  <a:pt x="476" y="2824"/>
                </a:lnTo>
                <a:lnTo>
                  <a:pt x="484" y="2859"/>
                </a:lnTo>
                <a:lnTo>
                  <a:pt x="493" y="2884"/>
                </a:lnTo>
                <a:lnTo>
                  <a:pt x="498" y="2894"/>
                </a:lnTo>
                <a:lnTo>
                  <a:pt x="503" y="2899"/>
                </a:lnTo>
                <a:lnTo>
                  <a:pt x="503" y="2899"/>
                </a:lnTo>
                <a:lnTo>
                  <a:pt x="508" y="2903"/>
                </a:lnTo>
                <a:lnTo>
                  <a:pt x="514" y="2903"/>
                </a:lnTo>
                <a:lnTo>
                  <a:pt x="531" y="2901"/>
                </a:lnTo>
                <a:lnTo>
                  <a:pt x="551" y="2896"/>
                </a:lnTo>
                <a:lnTo>
                  <a:pt x="611" y="2861"/>
                </a:lnTo>
                <a:lnTo>
                  <a:pt x="611" y="2861"/>
                </a:lnTo>
                <a:lnTo>
                  <a:pt x="616" y="2866"/>
                </a:lnTo>
                <a:lnTo>
                  <a:pt x="629" y="2878"/>
                </a:lnTo>
                <a:lnTo>
                  <a:pt x="639" y="2884"/>
                </a:lnTo>
                <a:lnTo>
                  <a:pt x="649" y="2891"/>
                </a:lnTo>
                <a:lnTo>
                  <a:pt x="660" y="2894"/>
                </a:lnTo>
                <a:lnTo>
                  <a:pt x="674" y="2896"/>
                </a:lnTo>
                <a:lnTo>
                  <a:pt x="674" y="2896"/>
                </a:lnTo>
                <a:lnTo>
                  <a:pt x="687" y="2896"/>
                </a:lnTo>
                <a:lnTo>
                  <a:pt x="698" y="2893"/>
                </a:lnTo>
                <a:lnTo>
                  <a:pt x="708" y="2889"/>
                </a:lnTo>
                <a:lnTo>
                  <a:pt x="717" y="2884"/>
                </a:lnTo>
                <a:lnTo>
                  <a:pt x="727" y="2874"/>
                </a:lnTo>
                <a:lnTo>
                  <a:pt x="732" y="2871"/>
                </a:lnTo>
                <a:lnTo>
                  <a:pt x="735" y="2831"/>
                </a:lnTo>
                <a:lnTo>
                  <a:pt x="750" y="2783"/>
                </a:lnTo>
                <a:lnTo>
                  <a:pt x="768" y="2770"/>
                </a:lnTo>
                <a:lnTo>
                  <a:pt x="780" y="2682"/>
                </a:lnTo>
                <a:lnTo>
                  <a:pt x="801" y="2627"/>
                </a:lnTo>
                <a:lnTo>
                  <a:pt x="785" y="2542"/>
                </a:lnTo>
                <a:lnTo>
                  <a:pt x="785" y="2542"/>
                </a:lnTo>
                <a:lnTo>
                  <a:pt x="801" y="2459"/>
                </a:lnTo>
                <a:lnTo>
                  <a:pt x="813" y="2398"/>
                </a:lnTo>
                <a:lnTo>
                  <a:pt x="818" y="2374"/>
                </a:lnTo>
                <a:lnTo>
                  <a:pt x="818" y="2361"/>
                </a:lnTo>
                <a:lnTo>
                  <a:pt x="818" y="2361"/>
                </a:lnTo>
                <a:lnTo>
                  <a:pt x="816" y="2343"/>
                </a:lnTo>
                <a:lnTo>
                  <a:pt x="816" y="2323"/>
                </a:lnTo>
                <a:lnTo>
                  <a:pt x="818" y="2298"/>
                </a:lnTo>
                <a:lnTo>
                  <a:pt x="818" y="2298"/>
                </a:lnTo>
                <a:lnTo>
                  <a:pt x="818" y="2233"/>
                </a:lnTo>
                <a:lnTo>
                  <a:pt x="816" y="2185"/>
                </a:lnTo>
                <a:lnTo>
                  <a:pt x="816" y="2165"/>
                </a:lnTo>
                <a:lnTo>
                  <a:pt x="815" y="2154"/>
                </a:lnTo>
                <a:lnTo>
                  <a:pt x="815" y="2154"/>
                </a:lnTo>
                <a:lnTo>
                  <a:pt x="811" y="2132"/>
                </a:lnTo>
                <a:lnTo>
                  <a:pt x="808" y="2102"/>
                </a:lnTo>
                <a:lnTo>
                  <a:pt x="805" y="2064"/>
                </a:lnTo>
                <a:lnTo>
                  <a:pt x="770" y="1976"/>
                </a:lnTo>
                <a:lnTo>
                  <a:pt x="770" y="1976"/>
                </a:lnTo>
                <a:lnTo>
                  <a:pt x="798" y="1878"/>
                </a:lnTo>
                <a:lnTo>
                  <a:pt x="798" y="1878"/>
                </a:lnTo>
                <a:lnTo>
                  <a:pt x="815" y="1831"/>
                </a:lnTo>
                <a:lnTo>
                  <a:pt x="815" y="1831"/>
                </a:lnTo>
                <a:lnTo>
                  <a:pt x="861" y="1767"/>
                </a:lnTo>
                <a:lnTo>
                  <a:pt x="911" y="1699"/>
                </a:lnTo>
                <a:lnTo>
                  <a:pt x="911" y="1699"/>
                </a:lnTo>
                <a:lnTo>
                  <a:pt x="921" y="1680"/>
                </a:lnTo>
                <a:lnTo>
                  <a:pt x="936" y="1644"/>
                </a:lnTo>
                <a:lnTo>
                  <a:pt x="949" y="1602"/>
                </a:lnTo>
                <a:lnTo>
                  <a:pt x="954" y="1584"/>
                </a:lnTo>
                <a:lnTo>
                  <a:pt x="957" y="1569"/>
                </a:lnTo>
                <a:lnTo>
                  <a:pt x="957" y="1569"/>
                </a:lnTo>
                <a:lnTo>
                  <a:pt x="957" y="1542"/>
                </a:lnTo>
                <a:lnTo>
                  <a:pt x="956" y="1516"/>
                </a:lnTo>
                <a:lnTo>
                  <a:pt x="954" y="1488"/>
                </a:lnTo>
                <a:lnTo>
                  <a:pt x="954" y="1488"/>
                </a:lnTo>
                <a:lnTo>
                  <a:pt x="959" y="1446"/>
                </a:lnTo>
                <a:lnTo>
                  <a:pt x="964" y="1415"/>
                </a:lnTo>
                <a:lnTo>
                  <a:pt x="967" y="1398"/>
                </a:lnTo>
                <a:lnTo>
                  <a:pt x="967" y="1398"/>
                </a:lnTo>
                <a:lnTo>
                  <a:pt x="970" y="1386"/>
                </a:lnTo>
                <a:lnTo>
                  <a:pt x="974" y="1371"/>
                </a:lnTo>
                <a:lnTo>
                  <a:pt x="975" y="1351"/>
                </a:lnTo>
                <a:lnTo>
                  <a:pt x="975" y="1351"/>
                </a:lnTo>
                <a:lnTo>
                  <a:pt x="1017" y="1257"/>
                </a:lnTo>
                <a:lnTo>
                  <a:pt x="1045" y="1190"/>
                </a:lnTo>
                <a:lnTo>
                  <a:pt x="1055" y="1167"/>
                </a:lnTo>
                <a:lnTo>
                  <a:pt x="1058" y="1155"/>
                </a:lnTo>
                <a:lnTo>
                  <a:pt x="1058" y="1155"/>
                </a:lnTo>
                <a:lnTo>
                  <a:pt x="1060" y="1149"/>
                </a:lnTo>
                <a:lnTo>
                  <a:pt x="1063" y="1137"/>
                </a:lnTo>
                <a:lnTo>
                  <a:pt x="1073" y="1104"/>
                </a:lnTo>
                <a:lnTo>
                  <a:pt x="1085" y="1071"/>
                </a:lnTo>
                <a:lnTo>
                  <a:pt x="1088" y="1056"/>
                </a:lnTo>
                <a:lnTo>
                  <a:pt x="1090" y="1046"/>
                </a:lnTo>
                <a:lnTo>
                  <a:pt x="1090" y="1046"/>
                </a:lnTo>
                <a:lnTo>
                  <a:pt x="1090" y="1016"/>
                </a:lnTo>
                <a:lnTo>
                  <a:pt x="1090" y="1016"/>
                </a:lnTo>
                <a:lnTo>
                  <a:pt x="1102" y="989"/>
                </a:lnTo>
                <a:lnTo>
                  <a:pt x="1111" y="971"/>
                </a:lnTo>
                <a:lnTo>
                  <a:pt x="1116" y="963"/>
                </a:lnTo>
                <a:lnTo>
                  <a:pt x="1121" y="958"/>
                </a:lnTo>
                <a:lnTo>
                  <a:pt x="1121" y="958"/>
                </a:lnTo>
                <a:lnTo>
                  <a:pt x="1146" y="943"/>
                </a:lnTo>
                <a:lnTo>
                  <a:pt x="1161" y="935"/>
                </a:lnTo>
                <a:lnTo>
                  <a:pt x="1161" y="935"/>
                </a:lnTo>
                <a:lnTo>
                  <a:pt x="1148" y="888"/>
                </a:lnTo>
                <a:lnTo>
                  <a:pt x="1136" y="850"/>
                </a:lnTo>
                <a:lnTo>
                  <a:pt x="1128" y="817"/>
                </a:lnTo>
                <a:lnTo>
                  <a:pt x="1128" y="817"/>
                </a:lnTo>
                <a:lnTo>
                  <a:pt x="1125" y="792"/>
                </a:lnTo>
                <a:lnTo>
                  <a:pt x="1123" y="767"/>
                </a:lnTo>
                <a:lnTo>
                  <a:pt x="1123" y="742"/>
                </a:lnTo>
                <a:lnTo>
                  <a:pt x="1123" y="742"/>
                </a:lnTo>
                <a:lnTo>
                  <a:pt x="1111" y="654"/>
                </a:lnTo>
                <a:lnTo>
                  <a:pt x="1103" y="589"/>
                </a:lnTo>
                <a:lnTo>
                  <a:pt x="1098" y="556"/>
                </a:lnTo>
                <a:lnTo>
                  <a:pt x="1098" y="556"/>
                </a:lnTo>
                <a:lnTo>
                  <a:pt x="1090" y="543"/>
                </a:lnTo>
                <a:lnTo>
                  <a:pt x="1077" y="524"/>
                </a:lnTo>
                <a:lnTo>
                  <a:pt x="1058" y="500"/>
                </a:lnTo>
                <a:lnTo>
                  <a:pt x="942" y="456"/>
                </a:lnTo>
                <a:lnTo>
                  <a:pt x="893" y="416"/>
                </a:lnTo>
                <a:lnTo>
                  <a:pt x="883" y="342"/>
                </a:lnTo>
                <a:lnTo>
                  <a:pt x="866" y="330"/>
                </a:lnTo>
                <a:lnTo>
                  <a:pt x="879" y="297"/>
                </a:lnTo>
                <a:lnTo>
                  <a:pt x="879" y="297"/>
                </a:lnTo>
                <a:lnTo>
                  <a:pt x="899" y="275"/>
                </a:lnTo>
                <a:lnTo>
                  <a:pt x="912" y="255"/>
                </a:lnTo>
                <a:lnTo>
                  <a:pt x="919" y="245"/>
                </a:lnTo>
                <a:lnTo>
                  <a:pt x="922" y="237"/>
                </a:lnTo>
                <a:lnTo>
                  <a:pt x="922" y="237"/>
                </a:lnTo>
                <a:lnTo>
                  <a:pt x="924" y="230"/>
                </a:lnTo>
                <a:lnTo>
                  <a:pt x="924" y="224"/>
                </a:lnTo>
                <a:lnTo>
                  <a:pt x="922" y="217"/>
                </a:lnTo>
                <a:lnTo>
                  <a:pt x="921" y="212"/>
                </a:lnTo>
                <a:lnTo>
                  <a:pt x="916" y="206"/>
                </a:lnTo>
                <a:lnTo>
                  <a:pt x="914" y="202"/>
                </a:lnTo>
                <a:lnTo>
                  <a:pt x="914" y="202"/>
                </a:lnTo>
                <a:lnTo>
                  <a:pt x="921" y="159"/>
                </a:lnTo>
                <a:lnTo>
                  <a:pt x="924" y="126"/>
                </a:lnTo>
                <a:lnTo>
                  <a:pt x="926" y="111"/>
                </a:lnTo>
                <a:lnTo>
                  <a:pt x="924" y="101"/>
                </a:lnTo>
                <a:lnTo>
                  <a:pt x="924" y="101"/>
                </a:lnTo>
                <a:lnTo>
                  <a:pt x="921" y="91"/>
                </a:lnTo>
                <a:lnTo>
                  <a:pt x="914" y="81"/>
                </a:lnTo>
                <a:lnTo>
                  <a:pt x="906" y="68"/>
                </a:lnTo>
                <a:lnTo>
                  <a:pt x="894" y="56"/>
                </a:lnTo>
                <a:lnTo>
                  <a:pt x="871" y="31"/>
                </a:lnTo>
                <a:lnTo>
                  <a:pt x="851" y="15"/>
                </a:lnTo>
                <a:lnTo>
                  <a:pt x="851" y="15"/>
                </a:lnTo>
                <a:lnTo>
                  <a:pt x="843" y="11"/>
                </a:lnTo>
                <a:lnTo>
                  <a:pt x="831" y="6"/>
                </a:lnTo>
                <a:lnTo>
                  <a:pt x="808" y="3"/>
                </a:lnTo>
                <a:lnTo>
                  <a:pt x="786" y="0"/>
                </a:lnTo>
                <a:lnTo>
                  <a:pt x="770" y="0"/>
                </a:lnTo>
                <a:lnTo>
                  <a:pt x="770" y="0"/>
                </a:lnTo>
                <a:lnTo>
                  <a:pt x="753" y="1"/>
                </a:lnTo>
                <a:lnTo>
                  <a:pt x="730" y="5"/>
                </a:lnTo>
                <a:lnTo>
                  <a:pt x="708" y="8"/>
                </a:lnTo>
                <a:lnTo>
                  <a:pt x="695" y="11"/>
                </a:lnTo>
                <a:lnTo>
                  <a:pt x="695" y="11"/>
                </a:lnTo>
                <a:lnTo>
                  <a:pt x="685" y="20"/>
                </a:lnTo>
                <a:lnTo>
                  <a:pt x="669" y="33"/>
                </a:lnTo>
                <a:lnTo>
                  <a:pt x="654" y="46"/>
                </a:lnTo>
                <a:lnTo>
                  <a:pt x="645" y="54"/>
                </a:lnTo>
                <a:lnTo>
                  <a:pt x="645" y="54"/>
                </a:lnTo>
                <a:lnTo>
                  <a:pt x="617" y="109"/>
                </a:lnTo>
                <a:lnTo>
                  <a:pt x="622" y="134"/>
                </a:lnTo>
                <a:lnTo>
                  <a:pt x="622" y="146"/>
                </a:lnTo>
                <a:lnTo>
                  <a:pt x="622" y="146"/>
                </a:lnTo>
                <a:lnTo>
                  <a:pt x="614" y="172"/>
                </a:lnTo>
                <a:lnTo>
                  <a:pt x="609" y="192"/>
                </a:lnTo>
                <a:lnTo>
                  <a:pt x="607" y="202"/>
                </a:lnTo>
                <a:lnTo>
                  <a:pt x="607" y="209"/>
                </a:lnTo>
                <a:lnTo>
                  <a:pt x="607" y="209"/>
                </a:lnTo>
                <a:lnTo>
                  <a:pt x="612" y="265"/>
                </a:lnTo>
                <a:lnTo>
                  <a:pt x="617" y="300"/>
                </a:lnTo>
                <a:lnTo>
                  <a:pt x="622" y="323"/>
                </a:lnTo>
                <a:lnTo>
                  <a:pt x="622" y="323"/>
                </a:lnTo>
                <a:lnTo>
                  <a:pt x="627" y="335"/>
                </a:lnTo>
                <a:lnTo>
                  <a:pt x="634" y="347"/>
                </a:lnTo>
                <a:lnTo>
                  <a:pt x="642" y="357"/>
                </a:lnTo>
                <a:lnTo>
                  <a:pt x="652" y="372"/>
                </a:lnTo>
                <a:close/>
                <a:moveTo>
                  <a:pt x="554" y="1875"/>
                </a:moveTo>
                <a:lnTo>
                  <a:pt x="554" y="1875"/>
                </a:lnTo>
                <a:lnTo>
                  <a:pt x="554" y="1875"/>
                </a:lnTo>
                <a:lnTo>
                  <a:pt x="556" y="1878"/>
                </a:lnTo>
                <a:lnTo>
                  <a:pt x="557" y="1885"/>
                </a:lnTo>
                <a:lnTo>
                  <a:pt x="559" y="1894"/>
                </a:lnTo>
                <a:lnTo>
                  <a:pt x="559" y="1894"/>
                </a:lnTo>
                <a:lnTo>
                  <a:pt x="561" y="1939"/>
                </a:lnTo>
                <a:lnTo>
                  <a:pt x="564" y="1986"/>
                </a:lnTo>
                <a:lnTo>
                  <a:pt x="564" y="1986"/>
                </a:lnTo>
                <a:lnTo>
                  <a:pt x="572" y="2021"/>
                </a:lnTo>
                <a:lnTo>
                  <a:pt x="581" y="2059"/>
                </a:lnTo>
                <a:lnTo>
                  <a:pt x="581" y="2059"/>
                </a:lnTo>
                <a:lnTo>
                  <a:pt x="584" y="2090"/>
                </a:lnTo>
                <a:lnTo>
                  <a:pt x="589" y="2125"/>
                </a:lnTo>
                <a:lnTo>
                  <a:pt x="589" y="2125"/>
                </a:lnTo>
                <a:lnTo>
                  <a:pt x="592" y="2150"/>
                </a:lnTo>
                <a:lnTo>
                  <a:pt x="599" y="2190"/>
                </a:lnTo>
                <a:lnTo>
                  <a:pt x="606" y="2233"/>
                </a:lnTo>
                <a:lnTo>
                  <a:pt x="609" y="2256"/>
                </a:lnTo>
                <a:lnTo>
                  <a:pt x="609" y="2256"/>
                </a:lnTo>
                <a:lnTo>
                  <a:pt x="609" y="2343"/>
                </a:lnTo>
                <a:lnTo>
                  <a:pt x="594" y="2376"/>
                </a:lnTo>
                <a:lnTo>
                  <a:pt x="594" y="2376"/>
                </a:lnTo>
                <a:lnTo>
                  <a:pt x="589" y="2368"/>
                </a:lnTo>
                <a:lnTo>
                  <a:pt x="579" y="2345"/>
                </a:lnTo>
                <a:lnTo>
                  <a:pt x="567" y="2313"/>
                </a:lnTo>
                <a:lnTo>
                  <a:pt x="562" y="2296"/>
                </a:lnTo>
                <a:lnTo>
                  <a:pt x="559" y="2278"/>
                </a:lnTo>
                <a:lnTo>
                  <a:pt x="559" y="2278"/>
                </a:lnTo>
                <a:lnTo>
                  <a:pt x="556" y="2270"/>
                </a:lnTo>
                <a:lnTo>
                  <a:pt x="552" y="2261"/>
                </a:lnTo>
                <a:lnTo>
                  <a:pt x="544" y="2245"/>
                </a:lnTo>
                <a:lnTo>
                  <a:pt x="533" y="2228"/>
                </a:lnTo>
                <a:lnTo>
                  <a:pt x="521" y="2215"/>
                </a:lnTo>
                <a:lnTo>
                  <a:pt x="501" y="2193"/>
                </a:lnTo>
                <a:lnTo>
                  <a:pt x="491" y="2187"/>
                </a:lnTo>
                <a:lnTo>
                  <a:pt x="491" y="2187"/>
                </a:lnTo>
                <a:lnTo>
                  <a:pt x="488" y="2173"/>
                </a:lnTo>
                <a:lnTo>
                  <a:pt x="484" y="2164"/>
                </a:lnTo>
                <a:lnTo>
                  <a:pt x="484" y="2152"/>
                </a:lnTo>
                <a:lnTo>
                  <a:pt x="484" y="2152"/>
                </a:lnTo>
                <a:lnTo>
                  <a:pt x="483" y="2149"/>
                </a:lnTo>
                <a:lnTo>
                  <a:pt x="483" y="2145"/>
                </a:lnTo>
                <a:lnTo>
                  <a:pt x="478" y="2142"/>
                </a:lnTo>
                <a:lnTo>
                  <a:pt x="470" y="2139"/>
                </a:lnTo>
                <a:lnTo>
                  <a:pt x="463" y="2137"/>
                </a:lnTo>
                <a:lnTo>
                  <a:pt x="463" y="2137"/>
                </a:lnTo>
                <a:lnTo>
                  <a:pt x="460" y="2135"/>
                </a:lnTo>
                <a:lnTo>
                  <a:pt x="460" y="2134"/>
                </a:lnTo>
                <a:lnTo>
                  <a:pt x="463" y="2130"/>
                </a:lnTo>
                <a:lnTo>
                  <a:pt x="466" y="2127"/>
                </a:lnTo>
                <a:lnTo>
                  <a:pt x="470" y="2125"/>
                </a:lnTo>
                <a:lnTo>
                  <a:pt x="470" y="2125"/>
                </a:lnTo>
                <a:lnTo>
                  <a:pt x="468" y="2117"/>
                </a:lnTo>
                <a:lnTo>
                  <a:pt x="463" y="2100"/>
                </a:lnTo>
                <a:lnTo>
                  <a:pt x="463" y="2100"/>
                </a:lnTo>
                <a:lnTo>
                  <a:pt x="461" y="2097"/>
                </a:lnTo>
                <a:lnTo>
                  <a:pt x="460" y="2095"/>
                </a:lnTo>
                <a:lnTo>
                  <a:pt x="456" y="2094"/>
                </a:lnTo>
                <a:lnTo>
                  <a:pt x="453" y="2094"/>
                </a:lnTo>
                <a:lnTo>
                  <a:pt x="448" y="2095"/>
                </a:lnTo>
                <a:lnTo>
                  <a:pt x="446" y="2095"/>
                </a:lnTo>
                <a:lnTo>
                  <a:pt x="446" y="2094"/>
                </a:lnTo>
                <a:lnTo>
                  <a:pt x="446" y="2094"/>
                </a:lnTo>
                <a:lnTo>
                  <a:pt x="446" y="2092"/>
                </a:lnTo>
                <a:lnTo>
                  <a:pt x="448" y="2089"/>
                </a:lnTo>
                <a:lnTo>
                  <a:pt x="450" y="2084"/>
                </a:lnTo>
                <a:lnTo>
                  <a:pt x="453" y="2077"/>
                </a:lnTo>
                <a:lnTo>
                  <a:pt x="453" y="2077"/>
                </a:lnTo>
                <a:lnTo>
                  <a:pt x="453" y="2071"/>
                </a:lnTo>
                <a:lnTo>
                  <a:pt x="453" y="2069"/>
                </a:lnTo>
                <a:lnTo>
                  <a:pt x="451" y="2069"/>
                </a:lnTo>
                <a:lnTo>
                  <a:pt x="446" y="2069"/>
                </a:lnTo>
                <a:lnTo>
                  <a:pt x="440" y="2066"/>
                </a:lnTo>
                <a:lnTo>
                  <a:pt x="440" y="2066"/>
                </a:lnTo>
                <a:lnTo>
                  <a:pt x="433" y="2061"/>
                </a:lnTo>
                <a:lnTo>
                  <a:pt x="425" y="2057"/>
                </a:lnTo>
                <a:lnTo>
                  <a:pt x="418" y="2056"/>
                </a:lnTo>
                <a:lnTo>
                  <a:pt x="418" y="2056"/>
                </a:lnTo>
                <a:lnTo>
                  <a:pt x="430" y="2047"/>
                </a:lnTo>
                <a:lnTo>
                  <a:pt x="448" y="2034"/>
                </a:lnTo>
                <a:lnTo>
                  <a:pt x="448" y="2034"/>
                </a:lnTo>
                <a:lnTo>
                  <a:pt x="453" y="2029"/>
                </a:lnTo>
                <a:lnTo>
                  <a:pt x="453" y="2026"/>
                </a:lnTo>
                <a:lnTo>
                  <a:pt x="455" y="2017"/>
                </a:lnTo>
                <a:lnTo>
                  <a:pt x="455" y="2017"/>
                </a:lnTo>
                <a:lnTo>
                  <a:pt x="468" y="1999"/>
                </a:lnTo>
                <a:lnTo>
                  <a:pt x="481" y="1982"/>
                </a:lnTo>
                <a:lnTo>
                  <a:pt x="481" y="1982"/>
                </a:lnTo>
                <a:lnTo>
                  <a:pt x="484" y="1979"/>
                </a:lnTo>
                <a:lnTo>
                  <a:pt x="503" y="1969"/>
                </a:lnTo>
                <a:lnTo>
                  <a:pt x="503" y="1969"/>
                </a:lnTo>
                <a:lnTo>
                  <a:pt x="511" y="1964"/>
                </a:lnTo>
                <a:lnTo>
                  <a:pt x="513" y="1959"/>
                </a:lnTo>
                <a:lnTo>
                  <a:pt x="513" y="1956"/>
                </a:lnTo>
                <a:lnTo>
                  <a:pt x="513" y="1951"/>
                </a:lnTo>
                <a:lnTo>
                  <a:pt x="513" y="1951"/>
                </a:lnTo>
                <a:lnTo>
                  <a:pt x="513" y="1939"/>
                </a:lnTo>
                <a:lnTo>
                  <a:pt x="513" y="1934"/>
                </a:lnTo>
                <a:lnTo>
                  <a:pt x="513" y="1934"/>
                </a:lnTo>
                <a:lnTo>
                  <a:pt x="533" y="1904"/>
                </a:lnTo>
                <a:lnTo>
                  <a:pt x="546" y="1885"/>
                </a:lnTo>
                <a:lnTo>
                  <a:pt x="554" y="1875"/>
                </a:lnTo>
                <a:lnTo>
                  <a:pt x="554" y="1875"/>
                </a:lnTo>
                <a:close/>
                <a:moveTo>
                  <a:pt x="489" y="1076"/>
                </a:moveTo>
                <a:lnTo>
                  <a:pt x="483" y="1119"/>
                </a:lnTo>
                <a:lnTo>
                  <a:pt x="483" y="1119"/>
                </a:lnTo>
                <a:lnTo>
                  <a:pt x="470" y="1121"/>
                </a:lnTo>
                <a:lnTo>
                  <a:pt x="448" y="1121"/>
                </a:lnTo>
                <a:lnTo>
                  <a:pt x="448" y="1121"/>
                </a:lnTo>
                <a:lnTo>
                  <a:pt x="388" y="1114"/>
                </a:lnTo>
                <a:lnTo>
                  <a:pt x="337" y="1107"/>
                </a:lnTo>
                <a:lnTo>
                  <a:pt x="345" y="1038"/>
                </a:lnTo>
                <a:lnTo>
                  <a:pt x="345" y="1038"/>
                </a:lnTo>
                <a:lnTo>
                  <a:pt x="350" y="1039"/>
                </a:lnTo>
                <a:lnTo>
                  <a:pt x="353" y="1043"/>
                </a:lnTo>
                <a:lnTo>
                  <a:pt x="357" y="1051"/>
                </a:lnTo>
                <a:lnTo>
                  <a:pt x="357" y="1051"/>
                </a:lnTo>
                <a:lnTo>
                  <a:pt x="362" y="1056"/>
                </a:lnTo>
                <a:lnTo>
                  <a:pt x="372" y="1062"/>
                </a:lnTo>
                <a:lnTo>
                  <a:pt x="402" y="1079"/>
                </a:lnTo>
                <a:lnTo>
                  <a:pt x="433" y="1094"/>
                </a:lnTo>
                <a:lnTo>
                  <a:pt x="446" y="1099"/>
                </a:lnTo>
                <a:lnTo>
                  <a:pt x="455" y="1099"/>
                </a:lnTo>
                <a:lnTo>
                  <a:pt x="455" y="1099"/>
                </a:lnTo>
                <a:lnTo>
                  <a:pt x="460" y="1097"/>
                </a:lnTo>
                <a:lnTo>
                  <a:pt x="465" y="1096"/>
                </a:lnTo>
                <a:lnTo>
                  <a:pt x="478" y="1087"/>
                </a:lnTo>
                <a:lnTo>
                  <a:pt x="489" y="1076"/>
                </a:lnTo>
                <a:lnTo>
                  <a:pt x="489" y="10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>
            <a:off x="6469925" y="2698050"/>
            <a:ext cx="553305" cy="1694421"/>
          </a:xfrm>
          <a:custGeom>
            <a:avLst/>
            <a:gdLst>
              <a:gd name="T0" fmla="*/ 244 w 931"/>
              <a:gd name="T1" fmla="*/ 143 h 2848"/>
              <a:gd name="T2" fmla="*/ 259 w 931"/>
              <a:gd name="T3" fmla="*/ 257 h 2848"/>
              <a:gd name="T4" fmla="*/ 276 w 931"/>
              <a:gd name="T5" fmla="*/ 327 h 2848"/>
              <a:gd name="T6" fmla="*/ 304 w 931"/>
              <a:gd name="T7" fmla="*/ 380 h 2848"/>
              <a:gd name="T8" fmla="*/ 115 w 931"/>
              <a:gd name="T9" fmla="*/ 689 h 2848"/>
              <a:gd name="T10" fmla="*/ 52 w 931"/>
              <a:gd name="T11" fmla="*/ 784 h 2848"/>
              <a:gd name="T12" fmla="*/ 52 w 931"/>
              <a:gd name="T13" fmla="*/ 1139 h 2848"/>
              <a:gd name="T14" fmla="*/ 70 w 931"/>
              <a:gd name="T15" fmla="*/ 1149 h 2848"/>
              <a:gd name="T16" fmla="*/ 85 w 931"/>
              <a:gd name="T17" fmla="*/ 1231 h 2848"/>
              <a:gd name="T18" fmla="*/ 85 w 931"/>
              <a:gd name="T19" fmla="*/ 1485 h 2848"/>
              <a:gd name="T20" fmla="*/ 24 w 931"/>
              <a:gd name="T21" fmla="*/ 1632 h 2848"/>
              <a:gd name="T22" fmla="*/ 4 w 931"/>
              <a:gd name="T23" fmla="*/ 1730 h 2848"/>
              <a:gd name="T24" fmla="*/ 15 w 931"/>
              <a:gd name="T25" fmla="*/ 1810 h 2848"/>
              <a:gd name="T26" fmla="*/ 32 w 931"/>
              <a:gd name="T27" fmla="*/ 1823 h 2848"/>
              <a:gd name="T28" fmla="*/ 80 w 931"/>
              <a:gd name="T29" fmla="*/ 1823 h 2848"/>
              <a:gd name="T30" fmla="*/ 115 w 931"/>
              <a:gd name="T31" fmla="*/ 1822 h 2848"/>
              <a:gd name="T32" fmla="*/ 181 w 931"/>
              <a:gd name="T33" fmla="*/ 1799 h 2848"/>
              <a:gd name="T34" fmla="*/ 269 w 931"/>
              <a:gd name="T35" fmla="*/ 2484 h 2848"/>
              <a:gd name="T36" fmla="*/ 277 w 931"/>
              <a:gd name="T37" fmla="*/ 2755 h 2848"/>
              <a:gd name="T38" fmla="*/ 297 w 931"/>
              <a:gd name="T39" fmla="*/ 2812 h 2848"/>
              <a:gd name="T40" fmla="*/ 367 w 931"/>
              <a:gd name="T41" fmla="*/ 2846 h 2848"/>
              <a:gd name="T42" fmla="*/ 447 w 931"/>
              <a:gd name="T43" fmla="*/ 2840 h 2848"/>
              <a:gd name="T44" fmla="*/ 448 w 931"/>
              <a:gd name="T45" fmla="*/ 2767 h 2848"/>
              <a:gd name="T46" fmla="*/ 483 w 931"/>
              <a:gd name="T47" fmla="*/ 2592 h 2848"/>
              <a:gd name="T48" fmla="*/ 480 w 931"/>
              <a:gd name="T49" fmla="*/ 2506 h 2848"/>
              <a:gd name="T50" fmla="*/ 457 w 931"/>
              <a:gd name="T51" fmla="*/ 2400 h 2848"/>
              <a:gd name="T52" fmla="*/ 453 w 931"/>
              <a:gd name="T53" fmla="*/ 2268 h 2848"/>
              <a:gd name="T54" fmla="*/ 478 w 931"/>
              <a:gd name="T55" fmla="*/ 2096 h 2848"/>
              <a:gd name="T56" fmla="*/ 488 w 931"/>
              <a:gd name="T57" fmla="*/ 1770 h 2848"/>
              <a:gd name="T58" fmla="*/ 518 w 931"/>
              <a:gd name="T59" fmla="*/ 1774 h 2848"/>
              <a:gd name="T60" fmla="*/ 616 w 931"/>
              <a:gd name="T61" fmla="*/ 2066 h 2848"/>
              <a:gd name="T62" fmla="*/ 637 w 931"/>
              <a:gd name="T63" fmla="*/ 2194 h 2848"/>
              <a:gd name="T64" fmla="*/ 744 w 931"/>
              <a:gd name="T65" fmla="*/ 2539 h 2848"/>
              <a:gd name="T66" fmla="*/ 744 w 931"/>
              <a:gd name="T67" fmla="*/ 2694 h 2848"/>
              <a:gd name="T68" fmla="*/ 724 w 931"/>
              <a:gd name="T69" fmla="*/ 2768 h 2848"/>
              <a:gd name="T70" fmla="*/ 778 w 931"/>
              <a:gd name="T71" fmla="*/ 2810 h 2848"/>
              <a:gd name="T72" fmla="*/ 871 w 931"/>
              <a:gd name="T73" fmla="*/ 2821 h 2848"/>
              <a:gd name="T74" fmla="*/ 901 w 931"/>
              <a:gd name="T75" fmla="*/ 2788 h 2848"/>
              <a:gd name="T76" fmla="*/ 893 w 931"/>
              <a:gd name="T77" fmla="*/ 2745 h 2848"/>
              <a:gd name="T78" fmla="*/ 903 w 931"/>
              <a:gd name="T79" fmla="*/ 2682 h 2848"/>
              <a:gd name="T80" fmla="*/ 916 w 931"/>
              <a:gd name="T81" fmla="*/ 2619 h 2848"/>
              <a:gd name="T82" fmla="*/ 883 w 931"/>
              <a:gd name="T83" fmla="*/ 2348 h 2848"/>
              <a:gd name="T84" fmla="*/ 782 w 931"/>
              <a:gd name="T85" fmla="*/ 1478 h 2848"/>
              <a:gd name="T86" fmla="*/ 772 w 931"/>
              <a:gd name="T87" fmla="*/ 1239 h 2848"/>
              <a:gd name="T88" fmla="*/ 798 w 931"/>
              <a:gd name="T89" fmla="*/ 1199 h 2848"/>
              <a:gd name="T90" fmla="*/ 820 w 931"/>
              <a:gd name="T91" fmla="*/ 1169 h 2848"/>
              <a:gd name="T92" fmla="*/ 883 w 931"/>
              <a:gd name="T93" fmla="*/ 1133 h 2848"/>
              <a:gd name="T94" fmla="*/ 890 w 931"/>
              <a:gd name="T95" fmla="*/ 1030 h 2848"/>
              <a:gd name="T96" fmla="*/ 926 w 931"/>
              <a:gd name="T97" fmla="*/ 983 h 2848"/>
              <a:gd name="T98" fmla="*/ 923 w 931"/>
              <a:gd name="T99" fmla="*/ 938 h 2848"/>
              <a:gd name="T100" fmla="*/ 848 w 931"/>
              <a:gd name="T101" fmla="*/ 641 h 2848"/>
              <a:gd name="T102" fmla="*/ 530 w 931"/>
              <a:gd name="T103" fmla="*/ 418 h 2848"/>
              <a:gd name="T104" fmla="*/ 569 w 931"/>
              <a:gd name="T105" fmla="*/ 319 h 2848"/>
              <a:gd name="T106" fmla="*/ 588 w 931"/>
              <a:gd name="T107" fmla="*/ 189 h 2848"/>
              <a:gd name="T108" fmla="*/ 576 w 931"/>
              <a:gd name="T109" fmla="*/ 86 h 2848"/>
              <a:gd name="T110" fmla="*/ 500 w 931"/>
              <a:gd name="T111" fmla="*/ 33 h 2848"/>
              <a:gd name="T112" fmla="*/ 408 w 931"/>
              <a:gd name="T113" fmla="*/ 0 h 2848"/>
              <a:gd name="T114" fmla="*/ 287 w 931"/>
              <a:gd name="T115" fmla="*/ 40 h 2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1" h="2848">
                <a:moveTo>
                  <a:pt x="287" y="40"/>
                </a:moveTo>
                <a:lnTo>
                  <a:pt x="287" y="40"/>
                </a:lnTo>
                <a:lnTo>
                  <a:pt x="266" y="85"/>
                </a:lnTo>
                <a:lnTo>
                  <a:pt x="251" y="120"/>
                </a:lnTo>
                <a:lnTo>
                  <a:pt x="246" y="133"/>
                </a:lnTo>
                <a:lnTo>
                  <a:pt x="244" y="143"/>
                </a:lnTo>
                <a:lnTo>
                  <a:pt x="244" y="143"/>
                </a:lnTo>
                <a:lnTo>
                  <a:pt x="248" y="191"/>
                </a:lnTo>
                <a:lnTo>
                  <a:pt x="249" y="229"/>
                </a:lnTo>
                <a:lnTo>
                  <a:pt x="249" y="229"/>
                </a:lnTo>
                <a:lnTo>
                  <a:pt x="253" y="241"/>
                </a:lnTo>
                <a:lnTo>
                  <a:pt x="259" y="257"/>
                </a:lnTo>
                <a:lnTo>
                  <a:pt x="266" y="276"/>
                </a:lnTo>
                <a:lnTo>
                  <a:pt x="269" y="287"/>
                </a:lnTo>
                <a:lnTo>
                  <a:pt x="269" y="287"/>
                </a:lnTo>
                <a:lnTo>
                  <a:pt x="269" y="297"/>
                </a:lnTo>
                <a:lnTo>
                  <a:pt x="271" y="312"/>
                </a:lnTo>
                <a:lnTo>
                  <a:pt x="276" y="327"/>
                </a:lnTo>
                <a:lnTo>
                  <a:pt x="277" y="334"/>
                </a:lnTo>
                <a:lnTo>
                  <a:pt x="281" y="340"/>
                </a:lnTo>
                <a:lnTo>
                  <a:pt x="281" y="340"/>
                </a:lnTo>
                <a:lnTo>
                  <a:pt x="294" y="360"/>
                </a:lnTo>
                <a:lnTo>
                  <a:pt x="304" y="380"/>
                </a:lnTo>
                <a:lnTo>
                  <a:pt x="304" y="380"/>
                </a:lnTo>
                <a:lnTo>
                  <a:pt x="332" y="457"/>
                </a:lnTo>
                <a:lnTo>
                  <a:pt x="306" y="492"/>
                </a:lnTo>
                <a:lnTo>
                  <a:pt x="304" y="510"/>
                </a:lnTo>
                <a:lnTo>
                  <a:pt x="175" y="601"/>
                </a:lnTo>
                <a:lnTo>
                  <a:pt x="115" y="689"/>
                </a:lnTo>
                <a:lnTo>
                  <a:pt x="115" y="689"/>
                </a:lnTo>
                <a:lnTo>
                  <a:pt x="92" y="717"/>
                </a:lnTo>
                <a:lnTo>
                  <a:pt x="73" y="742"/>
                </a:lnTo>
                <a:lnTo>
                  <a:pt x="59" y="766"/>
                </a:lnTo>
                <a:lnTo>
                  <a:pt x="59" y="766"/>
                </a:lnTo>
                <a:lnTo>
                  <a:pt x="55" y="772"/>
                </a:lnTo>
                <a:lnTo>
                  <a:pt x="52" y="784"/>
                </a:lnTo>
                <a:lnTo>
                  <a:pt x="49" y="817"/>
                </a:lnTo>
                <a:lnTo>
                  <a:pt x="45" y="859"/>
                </a:lnTo>
                <a:lnTo>
                  <a:pt x="44" y="905"/>
                </a:lnTo>
                <a:lnTo>
                  <a:pt x="42" y="990"/>
                </a:lnTo>
                <a:lnTo>
                  <a:pt x="42" y="1026"/>
                </a:lnTo>
                <a:lnTo>
                  <a:pt x="52" y="1139"/>
                </a:lnTo>
                <a:lnTo>
                  <a:pt x="52" y="1139"/>
                </a:lnTo>
                <a:lnTo>
                  <a:pt x="55" y="1139"/>
                </a:lnTo>
                <a:lnTo>
                  <a:pt x="62" y="1139"/>
                </a:lnTo>
                <a:lnTo>
                  <a:pt x="65" y="1141"/>
                </a:lnTo>
                <a:lnTo>
                  <a:pt x="68" y="1144"/>
                </a:lnTo>
                <a:lnTo>
                  <a:pt x="70" y="1149"/>
                </a:lnTo>
                <a:lnTo>
                  <a:pt x="70" y="1157"/>
                </a:lnTo>
                <a:lnTo>
                  <a:pt x="70" y="1157"/>
                </a:lnTo>
                <a:lnTo>
                  <a:pt x="70" y="1169"/>
                </a:lnTo>
                <a:lnTo>
                  <a:pt x="72" y="1181"/>
                </a:lnTo>
                <a:lnTo>
                  <a:pt x="77" y="1204"/>
                </a:lnTo>
                <a:lnTo>
                  <a:pt x="85" y="1231"/>
                </a:lnTo>
                <a:lnTo>
                  <a:pt x="127" y="1236"/>
                </a:lnTo>
                <a:lnTo>
                  <a:pt x="127" y="1236"/>
                </a:lnTo>
                <a:lnTo>
                  <a:pt x="122" y="1277"/>
                </a:lnTo>
                <a:lnTo>
                  <a:pt x="107" y="1375"/>
                </a:lnTo>
                <a:lnTo>
                  <a:pt x="97" y="1432"/>
                </a:lnTo>
                <a:lnTo>
                  <a:pt x="85" y="1485"/>
                </a:lnTo>
                <a:lnTo>
                  <a:pt x="73" y="1529"/>
                </a:lnTo>
                <a:lnTo>
                  <a:pt x="67" y="1548"/>
                </a:lnTo>
                <a:lnTo>
                  <a:pt x="60" y="1561"/>
                </a:lnTo>
                <a:lnTo>
                  <a:pt x="60" y="1561"/>
                </a:lnTo>
                <a:lnTo>
                  <a:pt x="35" y="1609"/>
                </a:lnTo>
                <a:lnTo>
                  <a:pt x="24" y="1632"/>
                </a:lnTo>
                <a:lnTo>
                  <a:pt x="14" y="1656"/>
                </a:lnTo>
                <a:lnTo>
                  <a:pt x="7" y="1677"/>
                </a:lnTo>
                <a:lnTo>
                  <a:pt x="2" y="1697"/>
                </a:lnTo>
                <a:lnTo>
                  <a:pt x="0" y="1715"/>
                </a:lnTo>
                <a:lnTo>
                  <a:pt x="2" y="1724"/>
                </a:lnTo>
                <a:lnTo>
                  <a:pt x="4" y="1730"/>
                </a:lnTo>
                <a:lnTo>
                  <a:pt x="15" y="1770"/>
                </a:lnTo>
                <a:lnTo>
                  <a:pt x="15" y="1770"/>
                </a:lnTo>
                <a:lnTo>
                  <a:pt x="12" y="1789"/>
                </a:lnTo>
                <a:lnTo>
                  <a:pt x="12" y="1803"/>
                </a:lnTo>
                <a:lnTo>
                  <a:pt x="14" y="1808"/>
                </a:lnTo>
                <a:lnTo>
                  <a:pt x="15" y="1810"/>
                </a:lnTo>
                <a:lnTo>
                  <a:pt x="15" y="1810"/>
                </a:lnTo>
                <a:lnTo>
                  <a:pt x="19" y="1812"/>
                </a:lnTo>
                <a:lnTo>
                  <a:pt x="20" y="1815"/>
                </a:lnTo>
                <a:lnTo>
                  <a:pt x="24" y="1820"/>
                </a:lnTo>
                <a:lnTo>
                  <a:pt x="27" y="1822"/>
                </a:lnTo>
                <a:lnTo>
                  <a:pt x="32" y="1823"/>
                </a:lnTo>
                <a:lnTo>
                  <a:pt x="40" y="1827"/>
                </a:lnTo>
                <a:lnTo>
                  <a:pt x="52" y="1827"/>
                </a:lnTo>
                <a:lnTo>
                  <a:pt x="52" y="1827"/>
                </a:lnTo>
                <a:lnTo>
                  <a:pt x="63" y="1827"/>
                </a:lnTo>
                <a:lnTo>
                  <a:pt x="73" y="1827"/>
                </a:lnTo>
                <a:lnTo>
                  <a:pt x="80" y="1823"/>
                </a:lnTo>
                <a:lnTo>
                  <a:pt x="87" y="1820"/>
                </a:lnTo>
                <a:lnTo>
                  <a:pt x="92" y="1818"/>
                </a:lnTo>
                <a:lnTo>
                  <a:pt x="98" y="1817"/>
                </a:lnTo>
                <a:lnTo>
                  <a:pt x="105" y="1818"/>
                </a:lnTo>
                <a:lnTo>
                  <a:pt x="115" y="1822"/>
                </a:lnTo>
                <a:lnTo>
                  <a:pt x="115" y="1822"/>
                </a:lnTo>
                <a:lnTo>
                  <a:pt x="120" y="1823"/>
                </a:lnTo>
                <a:lnTo>
                  <a:pt x="125" y="1823"/>
                </a:lnTo>
                <a:lnTo>
                  <a:pt x="138" y="1822"/>
                </a:lnTo>
                <a:lnTo>
                  <a:pt x="150" y="1817"/>
                </a:lnTo>
                <a:lnTo>
                  <a:pt x="163" y="1812"/>
                </a:lnTo>
                <a:lnTo>
                  <a:pt x="181" y="1799"/>
                </a:lnTo>
                <a:lnTo>
                  <a:pt x="190" y="1792"/>
                </a:lnTo>
                <a:lnTo>
                  <a:pt x="208" y="1815"/>
                </a:lnTo>
                <a:lnTo>
                  <a:pt x="261" y="2036"/>
                </a:lnTo>
                <a:lnTo>
                  <a:pt x="269" y="2112"/>
                </a:lnTo>
                <a:lnTo>
                  <a:pt x="276" y="2358"/>
                </a:lnTo>
                <a:lnTo>
                  <a:pt x="269" y="2484"/>
                </a:lnTo>
                <a:lnTo>
                  <a:pt x="301" y="2541"/>
                </a:lnTo>
                <a:lnTo>
                  <a:pt x="281" y="2714"/>
                </a:lnTo>
                <a:lnTo>
                  <a:pt x="286" y="2737"/>
                </a:lnTo>
                <a:lnTo>
                  <a:pt x="286" y="2737"/>
                </a:lnTo>
                <a:lnTo>
                  <a:pt x="282" y="2742"/>
                </a:lnTo>
                <a:lnTo>
                  <a:pt x="277" y="2755"/>
                </a:lnTo>
                <a:lnTo>
                  <a:pt x="274" y="2768"/>
                </a:lnTo>
                <a:lnTo>
                  <a:pt x="274" y="2775"/>
                </a:lnTo>
                <a:lnTo>
                  <a:pt x="276" y="2782"/>
                </a:lnTo>
                <a:lnTo>
                  <a:pt x="276" y="2782"/>
                </a:lnTo>
                <a:lnTo>
                  <a:pt x="284" y="2795"/>
                </a:lnTo>
                <a:lnTo>
                  <a:pt x="297" y="2812"/>
                </a:lnTo>
                <a:lnTo>
                  <a:pt x="312" y="2828"/>
                </a:lnTo>
                <a:lnTo>
                  <a:pt x="324" y="2838"/>
                </a:lnTo>
                <a:lnTo>
                  <a:pt x="324" y="2838"/>
                </a:lnTo>
                <a:lnTo>
                  <a:pt x="329" y="2840"/>
                </a:lnTo>
                <a:lnTo>
                  <a:pt x="339" y="2841"/>
                </a:lnTo>
                <a:lnTo>
                  <a:pt x="367" y="2846"/>
                </a:lnTo>
                <a:lnTo>
                  <a:pt x="399" y="2848"/>
                </a:lnTo>
                <a:lnTo>
                  <a:pt x="423" y="2848"/>
                </a:lnTo>
                <a:lnTo>
                  <a:pt x="423" y="2848"/>
                </a:lnTo>
                <a:lnTo>
                  <a:pt x="433" y="2846"/>
                </a:lnTo>
                <a:lnTo>
                  <a:pt x="440" y="2845"/>
                </a:lnTo>
                <a:lnTo>
                  <a:pt x="447" y="2840"/>
                </a:lnTo>
                <a:lnTo>
                  <a:pt x="453" y="2835"/>
                </a:lnTo>
                <a:lnTo>
                  <a:pt x="460" y="2826"/>
                </a:lnTo>
                <a:lnTo>
                  <a:pt x="463" y="2823"/>
                </a:lnTo>
                <a:lnTo>
                  <a:pt x="463" y="2823"/>
                </a:lnTo>
                <a:lnTo>
                  <a:pt x="453" y="2792"/>
                </a:lnTo>
                <a:lnTo>
                  <a:pt x="448" y="2767"/>
                </a:lnTo>
                <a:lnTo>
                  <a:pt x="447" y="2755"/>
                </a:lnTo>
                <a:lnTo>
                  <a:pt x="447" y="2745"/>
                </a:lnTo>
                <a:lnTo>
                  <a:pt x="447" y="2745"/>
                </a:lnTo>
                <a:lnTo>
                  <a:pt x="455" y="2710"/>
                </a:lnTo>
                <a:lnTo>
                  <a:pt x="470" y="2652"/>
                </a:lnTo>
                <a:lnTo>
                  <a:pt x="483" y="2592"/>
                </a:lnTo>
                <a:lnTo>
                  <a:pt x="488" y="2569"/>
                </a:lnTo>
                <a:lnTo>
                  <a:pt x="490" y="2556"/>
                </a:lnTo>
                <a:lnTo>
                  <a:pt x="490" y="2556"/>
                </a:lnTo>
                <a:lnTo>
                  <a:pt x="490" y="2544"/>
                </a:lnTo>
                <a:lnTo>
                  <a:pt x="488" y="2533"/>
                </a:lnTo>
                <a:lnTo>
                  <a:pt x="480" y="2506"/>
                </a:lnTo>
                <a:lnTo>
                  <a:pt x="472" y="2481"/>
                </a:lnTo>
                <a:lnTo>
                  <a:pt x="465" y="2463"/>
                </a:lnTo>
                <a:lnTo>
                  <a:pt x="465" y="2463"/>
                </a:lnTo>
                <a:lnTo>
                  <a:pt x="462" y="2448"/>
                </a:lnTo>
                <a:lnTo>
                  <a:pt x="458" y="2426"/>
                </a:lnTo>
                <a:lnTo>
                  <a:pt x="457" y="2400"/>
                </a:lnTo>
                <a:lnTo>
                  <a:pt x="457" y="2400"/>
                </a:lnTo>
                <a:lnTo>
                  <a:pt x="452" y="2373"/>
                </a:lnTo>
                <a:lnTo>
                  <a:pt x="450" y="2352"/>
                </a:lnTo>
                <a:lnTo>
                  <a:pt x="448" y="2338"/>
                </a:lnTo>
                <a:lnTo>
                  <a:pt x="448" y="2338"/>
                </a:lnTo>
                <a:lnTo>
                  <a:pt x="453" y="2268"/>
                </a:lnTo>
                <a:lnTo>
                  <a:pt x="457" y="2224"/>
                </a:lnTo>
                <a:lnTo>
                  <a:pt x="457" y="2195"/>
                </a:lnTo>
                <a:lnTo>
                  <a:pt x="457" y="2195"/>
                </a:lnTo>
                <a:lnTo>
                  <a:pt x="458" y="2182"/>
                </a:lnTo>
                <a:lnTo>
                  <a:pt x="463" y="2159"/>
                </a:lnTo>
                <a:lnTo>
                  <a:pt x="478" y="2096"/>
                </a:lnTo>
                <a:lnTo>
                  <a:pt x="501" y="2008"/>
                </a:lnTo>
                <a:lnTo>
                  <a:pt x="488" y="1913"/>
                </a:lnTo>
                <a:lnTo>
                  <a:pt x="488" y="1913"/>
                </a:lnTo>
                <a:lnTo>
                  <a:pt x="488" y="1880"/>
                </a:lnTo>
                <a:lnTo>
                  <a:pt x="488" y="1807"/>
                </a:lnTo>
                <a:lnTo>
                  <a:pt x="488" y="1770"/>
                </a:lnTo>
                <a:lnTo>
                  <a:pt x="490" y="1740"/>
                </a:lnTo>
                <a:lnTo>
                  <a:pt x="493" y="1722"/>
                </a:lnTo>
                <a:lnTo>
                  <a:pt x="495" y="1720"/>
                </a:lnTo>
                <a:lnTo>
                  <a:pt x="496" y="1722"/>
                </a:lnTo>
                <a:lnTo>
                  <a:pt x="496" y="1722"/>
                </a:lnTo>
                <a:lnTo>
                  <a:pt x="518" y="1774"/>
                </a:lnTo>
                <a:lnTo>
                  <a:pt x="551" y="1860"/>
                </a:lnTo>
                <a:lnTo>
                  <a:pt x="594" y="1976"/>
                </a:lnTo>
                <a:lnTo>
                  <a:pt x="594" y="1976"/>
                </a:lnTo>
                <a:lnTo>
                  <a:pt x="599" y="1989"/>
                </a:lnTo>
                <a:lnTo>
                  <a:pt x="608" y="2023"/>
                </a:lnTo>
                <a:lnTo>
                  <a:pt x="616" y="2066"/>
                </a:lnTo>
                <a:lnTo>
                  <a:pt x="619" y="2089"/>
                </a:lnTo>
                <a:lnTo>
                  <a:pt x="619" y="2109"/>
                </a:lnTo>
                <a:lnTo>
                  <a:pt x="619" y="2109"/>
                </a:lnTo>
                <a:lnTo>
                  <a:pt x="621" y="2122"/>
                </a:lnTo>
                <a:lnTo>
                  <a:pt x="624" y="2142"/>
                </a:lnTo>
                <a:lnTo>
                  <a:pt x="637" y="2194"/>
                </a:lnTo>
                <a:lnTo>
                  <a:pt x="656" y="2257"/>
                </a:lnTo>
                <a:lnTo>
                  <a:pt x="677" y="2327"/>
                </a:lnTo>
                <a:lnTo>
                  <a:pt x="717" y="2449"/>
                </a:lnTo>
                <a:lnTo>
                  <a:pt x="735" y="2503"/>
                </a:lnTo>
                <a:lnTo>
                  <a:pt x="735" y="2503"/>
                </a:lnTo>
                <a:lnTo>
                  <a:pt x="744" y="2539"/>
                </a:lnTo>
                <a:lnTo>
                  <a:pt x="750" y="2567"/>
                </a:lnTo>
                <a:lnTo>
                  <a:pt x="753" y="2589"/>
                </a:lnTo>
                <a:lnTo>
                  <a:pt x="753" y="2589"/>
                </a:lnTo>
                <a:lnTo>
                  <a:pt x="752" y="2612"/>
                </a:lnTo>
                <a:lnTo>
                  <a:pt x="749" y="2647"/>
                </a:lnTo>
                <a:lnTo>
                  <a:pt x="744" y="2694"/>
                </a:lnTo>
                <a:lnTo>
                  <a:pt x="744" y="2694"/>
                </a:lnTo>
                <a:lnTo>
                  <a:pt x="730" y="2727"/>
                </a:lnTo>
                <a:lnTo>
                  <a:pt x="724" y="2753"/>
                </a:lnTo>
                <a:lnTo>
                  <a:pt x="724" y="2763"/>
                </a:lnTo>
                <a:lnTo>
                  <a:pt x="724" y="2768"/>
                </a:lnTo>
                <a:lnTo>
                  <a:pt x="724" y="2768"/>
                </a:lnTo>
                <a:lnTo>
                  <a:pt x="729" y="2772"/>
                </a:lnTo>
                <a:lnTo>
                  <a:pt x="734" y="2777"/>
                </a:lnTo>
                <a:lnTo>
                  <a:pt x="747" y="2783"/>
                </a:lnTo>
                <a:lnTo>
                  <a:pt x="765" y="2792"/>
                </a:lnTo>
                <a:lnTo>
                  <a:pt x="778" y="2810"/>
                </a:lnTo>
                <a:lnTo>
                  <a:pt x="778" y="2810"/>
                </a:lnTo>
                <a:lnTo>
                  <a:pt x="803" y="2817"/>
                </a:lnTo>
                <a:lnTo>
                  <a:pt x="830" y="2821"/>
                </a:lnTo>
                <a:lnTo>
                  <a:pt x="843" y="2823"/>
                </a:lnTo>
                <a:lnTo>
                  <a:pt x="858" y="2823"/>
                </a:lnTo>
                <a:lnTo>
                  <a:pt x="858" y="2823"/>
                </a:lnTo>
                <a:lnTo>
                  <a:pt x="871" y="2821"/>
                </a:lnTo>
                <a:lnTo>
                  <a:pt x="881" y="2820"/>
                </a:lnTo>
                <a:lnTo>
                  <a:pt x="888" y="2815"/>
                </a:lnTo>
                <a:lnTo>
                  <a:pt x="894" y="2812"/>
                </a:lnTo>
                <a:lnTo>
                  <a:pt x="898" y="2805"/>
                </a:lnTo>
                <a:lnTo>
                  <a:pt x="899" y="2800"/>
                </a:lnTo>
                <a:lnTo>
                  <a:pt x="901" y="2788"/>
                </a:lnTo>
                <a:lnTo>
                  <a:pt x="901" y="2788"/>
                </a:lnTo>
                <a:lnTo>
                  <a:pt x="901" y="2777"/>
                </a:lnTo>
                <a:lnTo>
                  <a:pt x="898" y="2765"/>
                </a:lnTo>
                <a:lnTo>
                  <a:pt x="894" y="2755"/>
                </a:lnTo>
                <a:lnTo>
                  <a:pt x="893" y="2745"/>
                </a:lnTo>
                <a:lnTo>
                  <a:pt x="893" y="2745"/>
                </a:lnTo>
                <a:lnTo>
                  <a:pt x="893" y="2710"/>
                </a:lnTo>
                <a:lnTo>
                  <a:pt x="893" y="2684"/>
                </a:lnTo>
                <a:lnTo>
                  <a:pt x="893" y="2684"/>
                </a:lnTo>
                <a:lnTo>
                  <a:pt x="896" y="2684"/>
                </a:lnTo>
                <a:lnTo>
                  <a:pt x="899" y="2684"/>
                </a:lnTo>
                <a:lnTo>
                  <a:pt x="903" y="2682"/>
                </a:lnTo>
                <a:lnTo>
                  <a:pt x="908" y="2679"/>
                </a:lnTo>
                <a:lnTo>
                  <a:pt x="911" y="2672"/>
                </a:lnTo>
                <a:lnTo>
                  <a:pt x="913" y="2664"/>
                </a:lnTo>
                <a:lnTo>
                  <a:pt x="914" y="2652"/>
                </a:lnTo>
                <a:lnTo>
                  <a:pt x="914" y="2652"/>
                </a:lnTo>
                <a:lnTo>
                  <a:pt x="916" y="2619"/>
                </a:lnTo>
                <a:lnTo>
                  <a:pt x="918" y="2582"/>
                </a:lnTo>
                <a:lnTo>
                  <a:pt x="919" y="2549"/>
                </a:lnTo>
                <a:lnTo>
                  <a:pt x="919" y="2534"/>
                </a:lnTo>
                <a:lnTo>
                  <a:pt x="918" y="2524"/>
                </a:lnTo>
                <a:lnTo>
                  <a:pt x="918" y="2524"/>
                </a:lnTo>
                <a:lnTo>
                  <a:pt x="883" y="2348"/>
                </a:lnTo>
                <a:lnTo>
                  <a:pt x="851" y="2192"/>
                </a:lnTo>
                <a:lnTo>
                  <a:pt x="851" y="2192"/>
                </a:lnTo>
                <a:lnTo>
                  <a:pt x="797" y="1870"/>
                </a:lnTo>
                <a:lnTo>
                  <a:pt x="797" y="1870"/>
                </a:lnTo>
                <a:lnTo>
                  <a:pt x="777" y="1742"/>
                </a:lnTo>
                <a:lnTo>
                  <a:pt x="782" y="1478"/>
                </a:lnTo>
                <a:lnTo>
                  <a:pt x="788" y="1422"/>
                </a:lnTo>
                <a:lnTo>
                  <a:pt x="735" y="1254"/>
                </a:lnTo>
                <a:lnTo>
                  <a:pt x="735" y="1254"/>
                </a:lnTo>
                <a:lnTo>
                  <a:pt x="744" y="1252"/>
                </a:lnTo>
                <a:lnTo>
                  <a:pt x="762" y="1244"/>
                </a:lnTo>
                <a:lnTo>
                  <a:pt x="772" y="1239"/>
                </a:lnTo>
                <a:lnTo>
                  <a:pt x="782" y="1232"/>
                </a:lnTo>
                <a:lnTo>
                  <a:pt x="790" y="1226"/>
                </a:lnTo>
                <a:lnTo>
                  <a:pt x="795" y="1217"/>
                </a:lnTo>
                <a:lnTo>
                  <a:pt x="795" y="1217"/>
                </a:lnTo>
                <a:lnTo>
                  <a:pt x="798" y="1207"/>
                </a:lnTo>
                <a:lnTo>
                  <a:pt x="798" y="1199"/>
                </a:lnTo>
                <a:lnTo>
                  <a:pt x="800" y="1186"/>
                </a:lnTo>
                <a:lnTo>
                  <a:pt x="798" y="1174"/>
                </a:lnTo>
                <a:lnTo>
                  <a:pt x="797" y="1171"/>
                </a:lnTo>
                <a:lnTo>
                  <a:pt x="797" y="1171"/>
                </a:lnTo>
                <a:lnTo>
                  <a:pt x="808" y="1171"/>
                </a:lnTo>
                <a:lnTo>
                  <a:pt x="820" y="1169"/>
                </a:lnTo>
                <a:lnTo>
                  <a:pt x="833" y="1166"/>
                </a:lnTo>
                <a:lnTo>
                  <a:pt x="848" y="1161"/>
                </a:lnTo>
                <a:lnTo>
                  <a:pt x="861" y="1154"/>
                </a:lnTo>
                <a:lnTo>
                  <a:pt x="873" y="1146"/>
                </a:lnTo>
                <a:lnTo>
                  <a:pt x="878" y="1139"/>
                </a:lnTo>
                <a:lnTo>
                  <a:pt x="883" y="1133"/>
                </a:lnTo>
                <a:lnTo>
                  <a:pt x="883" y="1133"/>
                </a:lnTo>
                <a:lnTo>
                  <a:pt x="888" y="1118"/>
                </a:lnTo>
                <a:lnTo>
                  <a:pt x="891" y="1099"/>
                </a:lnTo>
                <a:lnTo>
                  <a:pt x="893" y="1079"/>
                </a:lnTo>
                <a:lnTo>
                  <a:pt x="891" y="1060"/>
                </a:lnTo>
                <a:lnTo>
                  <a:pt x="890" y="1030"/>
                </a:lnTo>
                <a:lnTo>
                  <a:pt x="886" y="1016"/>
                </a:lnTo>
                <a:lnTo>
                  <a:pt x="886" y="1016"/>
                </a:lnTo>
                <a:lnTo>
                  <a:pt x="894" y="1011"/>
                </a:lnTo>
                <a:lnTo>
                  <a:pt x="909" y="1000"/>
                </a:lnTo>
                <a:lnTo>
                  <a:pt x="918" y="993"/>
                </a:lnTo>
                <a:lnTo>
                  <a:pt x="926" y="983"/>
                </a:lnTo>
                <a:lnTo>
                  <a:pt x="929" y="973"/>
                </a:lnTo>
                <a:lnTo>
                  <a:pt x="931" y="967"/>
                </a:lnTo>
                <a:lnTo>
                  <a:pt x="931" y="962"/>
                </a:lnTo>
                <a:lnTo>
                  <a:pt x="931" y="962"/>
                </a:lnTo>
                <a:lnTo>
                  <a:pt x="928" y="950"/>
                </a:lnTo>
                <a:lnTo>
                  <a:pt x="923" y="938"/>
                </a:lnTo>
                <a:lnTo>
                  <a:pt x="918" y="928"/>
                </a:lnTo>
                <a:lnTo>
                  <a:pt x="911" y="918"/>
                </a:lnTo>
                <a:lnTo>
                  <a:pt x="898" y="903"/>
                </a:lnTo>
                <a:lnTo>
                  <a:pt x="893" y="898"/>
                </a:lnTo>
                <a:lnTo>
                  <a:pt x="883" y="842"/>
                </a:lnTo>
                <a:lnTo>
                  <a:pt x="848" y="641"/>
                </a:lnTo>
                <a:lnTo>
                  <a:pt x="760" y="573"/>
                </a:lnTo>
                <a:lnTo>
                  <a:pt x="631" y="531"/>
                </a:lnTo>
                <a:lnTo>
                  <a:pt x="561" y="493"/>
                </a:lnTo>
                <a:lnTo>
                  <a:pt x="521" y="430"/>
                </a:lnTo>
                <a:lnTo>
                  <a:pt x="521" y="430"/>
                </a:lnTo>
                <a:lnTo>
                  <a:pt x="530" y="418"/>
                </a:lnTo>
                <a:lnTo>
                  <a:pt x="546" y="389"/>
                </a:lnTo>
                <a:lnTo>
                  <a:pt x="556" y="372"/>
                </a:lnTo>
                <a:lnTo>
                  <a:pt x="563" y="354"/>
                </a:lnTo>
                <a:lnTo>
                  <a:pt x="568" y="335"/>
                </a:lnTo>
                <a:lnTo>
                  <a:pt x="569" y="327"/>
                </a:lnTo>
                <a:lnTo>
                  <a:pt x="569" y="319"/>
                </a:lnTo>
                <a:lnTo>
                  <a:pt x="569" y="319"/>
                </a:lnTo>
                <a:lnTo>
                  <a:pt x="569" y="302"/>
                </a:lnTo>
                <a:lnTo>
                  <a:pt x="571" y="282"/>
                </a:lnTo>
                <a:lnTo>
                  <a:pt x="578" y="241"/>
                </a:lnTo>
                <a:lnTo>
                  <a:pt x="584" y="204"/>
                </a:lnTo>
                <a:lnTo>
                  <a:pt x="588" y="189"/>
                </a:lnTo>
                <a:lnTo>
                  <a:pt x="588" y="189"/>
                </a:lnTo>
                <a:lnTo>
                  <a:pt x="586" y="100"/>
                </a:lnTo>
                <a:lnTo>
                  <a:pt x="586" y="100"/>
                </a:lnTo>
                <a:lnTo>
                  <a:pt x="586" y="96"/>
                </a:lnTo>
                <a:lnTo>
                  <a:pt x="583" y="93"/>
                </a:lnTo>
                <a:lnTo>
                  <a:pt x="576" y="86"/>
                </a:lnTo>
                <a:lnTo>
                  <a:pt x="566" y="78"/>
                </a:lnTo>
                <a:lnTo>
                  <a:pt x="553" y="70"/>
                </a:lnTo>
                <a:lnTo>
                  <a:pt x="528" y="55"/>
                </a:lnTo>
                <a:lnTo>
                  <a:pt x="513" y="43"/>
                </a:lnTo>
                <a:lnTo>
                  <a:pt x="513" y="43"/>
                </a:lnTo>
                <a:lnTo>
                  <a:pt x="500" y="33"/>
                </a:lnTo>
                <a:lnTo>
                  <a:pt x="480" y="22"/>
                </a:lnTo>
                <a:lnTo>
                  <a:pt x="458" y="12"/>
                </a:lnTo>
                <a:lnTo>
                  <a:pt x="440" y="5"/>
                </a:lnTo>
                <a:lnTo>
                  <a:pt x="440" y="5"/>
                </a:lnTo>
                <a:lnTo>
                  <a:pt x="420" y="0"/>
                </a:lnTo>
                <a:lnTo>
                  <a:pt x="408" y="0"/>
                </a:lnTo>
                <a:lnTo>
                  <a:pt x="390" y="2"/>
                </a:lnTo>
                <a:lnTo>
                  <a:pt x="390" y="2"/>
                </a:lnTo>
                <a:lnTo>
                  <a:pt x="377" y="3"/>
                </a:lnTo>
                <a:lnTo>
                  <a:pt x="360" y="8"/>
                </a:lnTo>
                <a:lnTo>
                  <a:pt x="327" y="22"/>
                </a:lnTo>
                <a:lnTo>
                  <a:pt x="287" y="40"/>
                </a:lnTo>
                <a:lnTo>
                  <a:pt x="287" y="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/>
          <p:cNvSpPr>
            <a:spLocks noEditPoints="1"/>
          </p:cNvSpPr>
          <p:nvPr/>
        </p:nvSpPr>
        <p:spPr bwMode="auto">
          <a:xfrm>
            <a:off x="827008" y="2597242"/>
            <a:ext cx="748493" cy="1782611"/>
          </a:xfrm>
          <a:custGeom>
            <a:avLst/>
            <a:gdLst>
              <a:gd name="T0" fmla="*/ 427 w 1174"/>
              <a:gd name="T1" fmla="*/ 290 h 2796"/>
              <a:gd name="T2" fmla="*/ 419 w 1174"/>
              <a:gd name="T3" fmla="*/ 362 h 2796"/>
              <a:gd name="T4" fmla="*/ 303 w 1174"/>
              <a:gd name="T5" fmla="*/ 498 h 2796"/>
              <a:gd name="T6" fmla="*/ 180 w 1174"/>
              <a:gd name="T7" fmla="*/ 629 h 2796"/>
              <a:gd name="T8" fmla="*/ 167 w 1174"/>
              <a:gd name="T9" fmla="*/ 697 h 2796"/>
              <a:gd name="T10" fmla="*/ 179 w 1174"/>
              <a:gd name="T11" fmla="*/ 825 h 2796"/>
              <a:gd name="T12" fmla="*/ 218 w 1174"/>
              <a:gd name="T13" fmla="*/ 837 h 2796"/>
              <a:gd name="T14" fmla="*/ 291 w 1174"/>
              <a:gd name="T15" fmla="*/ 812 h 2796"/>
              <a:gd name="T16" fmla="*/ 364 w 1174"/>
              <a:gd name="T17" fmla="*/ 757 h 2796"/>
              <a:gd name="T18" fmla="*/ 373 w 1174"/>
              <a:gd name="T19" fmla="*/ 853 h 2796"/>
              <a:gd name="T20" fmla="*/ 378 w 1174"/>
              <a:gd name="T21" fmla="*/ 925 h 2796"/>
              <a:gd name="T22" fmla="*/ 419 w 1174"/>
              <a:gd name="T23" fmla="*/ 986 h 2796"/>
              <a:gd name="T24" fmla="*/ 408 w 1174"/>
              <a:gd name="T25" fmla="*/ 1122 h 2796"/>
              <a:gd name="T26" fmla="*/ 331 w 1174"/>
              <a:gd name="T27" fmla="*/ 1224 h 2796"/>
              <a:gd name="T28" fmla="*/ 311 w 1174"/>
              <a:gd name="T29" fmla="*/ 1275 h 2796"/>
              <a:gd name="T30" fmla="*/ 363 w 1174"/>
              <a:gd name="T31" fmla="*/ 1335 h 2796"/>
              <a:gd name="T32" fmla="*/ 270 w 1174"/>
              <a:gd name="T33" fmla="*/ 1662 h 2796"/>
              <a:gd name="T34" fmla="*/ 255 w 1174"/>
              <a:gd name="T35" fmla="*/ 1968 h 2796"/>
              <a:gd name="T36" fmla="*/ 242 w 1174"/>
              <a:gd name="T37" fmla="*/ 2184 h 2796"/>
              <a:gd name="T38" fmla="*/ 144 w 1174"/>
              <a:gd name="T39" fmla="*/ 2482 h 2796"/>
              <a:gd name="T40" fmla="*/ 131 w 1174"/>
              <a:gd name="T41" fmla="*/ 2492 h 2796"/>
              <a:gd name="T42" fmla="*/ 72 w 1174"/>
              <a:gd name="T43" fmla="*/ 2473 h 2796"/>
              <a:gd name="T44" fmla="*/ 0 w 1174"/>
              <a:gd name="T45" fmla="*/ 2511 h 2796"/>
              <a:gd name="T46" fmla="*/ 26 w 1174"/>
              <a:gd name="T47" fmla="*/ 2594 h 2796"/>
              <a:gd name="T48" fmla="*/ 127 w 1174"/>
              <a:gd name="T49" fmla="*/ 2665 h 2796"/>
              <a:gd name="T50" fmla="*/ 235 w 1174"/>
              <a:gd name="T51" fmla="*/ 2715 h 2796"/>
              <a:gd name="T52" fmla="*/ 283 w 1174"/>
              <a:gd name="T53" fmla="*/ 2707 h 2796"/>
              <a:gd name="T54" fmla="*/ 345 w 1174"/>
              <a:gd name="T55" fmla="*/ 2645 h 2796"/>
              <a:gd name="T56" fmla="*/ 369 w 1174"/>
              <a:gd name="T57" fmla="*/ 2569 h 2796"/>
              <a:gd name="T58" fmla="*/ 515 w 1174"/>
              <a:gd name="T59" fmla="*/ 1966 h 2796"/>
              <a:gd name="T60" fmla="*/ 578 w 1174"/>
              <a:gd name="T61" fmla="*/ 1949 h 2796"/>
              <a:gd name="T62" fmla="*/ 578 w 1174"/>
              <a:gd name="T63" fmla="*/ 2223 h 2796"/>
              <a:gd name="T64" fmla="*/ 582 w 1174"/>
              <a:gd name="T65" fmla="*/ 2587 h 2796"/>
              <a:gd name="T66" fmla="*/ 612 w 1174"/>
              <a:gd name="T67" fmla="*/ 2722 h 2796"/>
              <a:gd name="T68" fmla="*/ 612 w 1174"/>
              <a:gd name="T69" fmla="*/ 2771 h 2796"/>
              <a:gd name="T70" fmla="*/ 716 w 1174"/>
              <a:gd name="T71" fmla="*/ 2796 h 2796"/>
              <a:gd name="T72" fmla="*/ 777 w 1174"/>
              <a:gd name="T73" fmla="*/ 2778 h 2796"/>
              <a:gd name="T74" fmla="*/ 801 w 1174"/>
              <a:gd name="T75" fmla="*/ 2712 h 2796"/>
              <a:gd name="T76" fmla="*/ 839 w 1174"/>
              <a:gd name="T77" fmla="*/ 2693 h 2796"/>
              <a:gd name="T78" fmla="*/ 852 w 1174"/>
              <a:gd name="T79" fmla="*/ 2647 h 2796"/>
              <a:gd name="T80" fmla="*/ 842 w 1174"/>
              <a:gd name="T81" fmla="*/ 2232 h 2796"/>
              <a:gd name="T82" fmla="*/ 889 w 1174"/>
              <a:gd name="T83" fmla="*/ 1936 h 2796"/>
              <a:gd name="T84" fmla="*/ 945 w 1174"/>
              <a:gd name="T85" fmla="*/ 1556 h 2796"/>
              <a:gd name="T86" fmla="*/ 1006 w 1174"/>
              <a:gd name="T87" fmla="*/ 1488 h 2796"/>
              <a:gd name="T88" fmla="*/ 1036 w 1174"/>
              <a:gd name="T89" fmla="*/ 1355 h 2796"/>
              <a:gd name="T90" fmla="*/ 1154 w 1174"/>
              <a:gd name="T91" fmla="*/ 965 h 2796"/>
              <a:gd name="T92" fmla="*/ 1167 w 1174"/>
              <a:gd name="T93" fmla="*/ 928 h 2796"/>
              <a:gd name="T94" fmla="*/ 1112 w 1174"/>
              <a:gd name="T95" fmla="*/ 832 h 2796"/>
              <a:gd name="T96" fmla="*/ 1048 w 1174"/>
              <a:gd name="T97" fmla="*/ 578 h 2796"/>
              <a:gd name="T98" fmla="*/ 1015 w 1174"/>
              <a:gd name="T99" fmla="*/ 513 h 2796"/>
              <a:gd name="T100" fmla="*/ 801 w 1174"/>
              <a:gd name="T101" fmla="*/ 418 h 2796"/>
              <a:gd name="T102" fmla="*/ 777 w 1174"/>
              <a:gd name="T103" fmla="*/ 350 h 2796"/>
              <a:gd name="T104" fmla="*/ 786 w 1174"/>
              <a:gd name="T105" fmla="*/ 272 h 2796"/>
              <a:gd name="T106" fmla="*/ 787 w 1174"/>
              <a:gd name="T107" fmla="*/ 163 h 2796"/>
              <a:gd name="T108" fmla="*/ 781 w 1174"/>
              <a:gd name="T109" fmla="*/ 83 h 2796"/>
              <a:gd name="T110" fmla="*/ 751 w 1174"/>
              <a:gd name="T111" fmla="*/ 41 h 2796"/>
              <a:gd name="T112" fmla="*/ 656 w 1174"/>
              <a:gd name="T113" fmla="*/ 0 h 2796"/>
              <a:gd name="T114" fmla="*/ 618 w 1174"/>
              <a:gd name="T115" fmla="*/ 8 h 2796"/>
              <a:gd name="T116" fmla="*/ 565 w 1174"/>
              <a:gd name="T117" fmla="*/ 25 h 2796"/>
              <a:gd name="T118" fmla="*/ 549 w 1174"/>
              <a:gd name="T119" fmla="*/ 68 h 2796"/>
              <a:gd name="T120" fmla="*/ 527 w 1174"/>
              <a:gd name="T121" fmla="*/ 427 h 2796"/>
              <a:gd name="T122" fmla="*/ 509 w 1174"/>
              <a:gd name="T123" fmla="*/ 470 h 2796"/>
              <a:gd name="T124" fmla="*/ 514 w 1174"/>
              <a:gd name="T125" fmla="*/ 408 h 2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4" h="2796">
                <a:moveTo>
                  <a:pt x="454" y="176"/>
                </a:moveTo>
                <a:lnTo>
                  <a:pt x="447" y="274"/>
                </a:lnTo>
                <a:lnTo>
                  <a:pt x="447" y="274"/>
                </a:lnTo>
                <a:lnTo>
                  <a:pt x="442" y="277"/>
                </a:lnTo>
                <a:lnTo>
                  <a:pt x="432" y="285"/>
                </a:lnTo>
                <a:lnTo>
                  <a:pt x="427" y="290"/>
                </a:lnTo>
                <a:lnTo>
                  <a:pt x="422" y="297"/>
                </a:lnTo>
                <a:lnTo>
                  <a:pt x="419" y="304"/>
                </a:lnTo>
                <a:lnTo>
                  <a:pt x="419" y="310"/>
                </a:lnTo>
                <a:lnTo>
                  <a:pt x="419" y="310"/>
                </a:lnTo>
                <a:lnTo>
                  <a:pt x="419" y="344"/>
                </a:lnTo>
                <a:lnTo>
                  <a:pt x="419" y="362"/>
                </a:lnTo>
                <a:lnTo>
                  <a:pt x="354" y="427"/>
                </a:lnTo>
                <a:lnTo>
                  <a:pt x="354" y="427"/>
                </a:lnTo>
                <a:lnTo>
                  <a:pt x="336" y="455"/>
                </a:lnTo>
                <a:lnTo>
                  <a:pt x="320" y="478"/>
                </a:lnTo>
                <a:lnTo>
                  <a:pt x="303" y="498"/>
                </a:lnTo>
                <a:lnTo>
                  <a:pt x="303" y="498"/>
                </a:lnTo>
                <a:lnTo>
                  <a:pt x="252" y="558"/>
                </a:lnTo>
                <a:lnTo>
                  <a:pt x="220" y="591"/>
                </a:lnTo>
                <a:lnTo>
                  <a:pt x="195" y="614"/>
                </a:lnTo>
                <a:lnTo>
                  <a:pt x="195" y="614"/>
                </a:lnTo>
                <a:lnTo>
                  <a:pt x="187" y="623"/>
                </a:lnTo>
                <a:lnTo>
                  <a:pt x="180" y="629"/>
                </a:lnTo>
                <a:lnTo>
                  <a:pt x="175" y="637"/>
                </a:lnTo>
                <a:lnTo>
                  <a:pt x="172" y="647"/>
                </a:lnTo>
                <a:lnTo>
                  <a:pt x="169" y="657"/>
                </a:lnTo>
                <a:lnTo>
                  <a:pt x="169" y="669"/>
                </a:lnTo>
                <a:lnTo>
                  <a:pt x="167" y="697"/>
                </a:lnTo>
                <a:lnTo>
                  <a:pt x="167" y="697"/>
                </a:lnTo>
                <a:lnTo>
                  <a:pt x="167" y="732"/>
                </a:lnTo>
                <a:lnTo>
                  <a:pt x="167" y="772"/>
                </a:lnTo>
                <a:lnTo>
                  <a:pt x="169" y="789"/>
                </a:lnTo>
                <a:lnTo>
                  <a:pt x="172" y="805"/>
                </a:lnTo>
                <a:lnTo>
                  <a:pt x="175" y="818"/>
                </a:lnTo>
                <a:lnTo>
                  <a:pt x="179" y="825"/>
                </a:lnTo>
                <a:lnTo>
                  <a:pt x="182" y="828"/>
                </a:lnTo>
                <a:lnTo>
                  <a:pt x="182" y="828"/>
                </a:lnTo>
                <a:lnTo>
                  <a:pt x="187" y="832"/>
                </a:lnTo>
                <a:lnTo>
                  <a:pt x="192" y="835"/>
                </a:lnTo>
                <a:lnTo>
                  <a:pt x="204" y="837"/>
                </a:lnTo>
                <a:lnTo>
                  <a:pt x="218" y="837"/>
                </a:lnTo>
                <a:lnTo>
                  <a:pt x="233" y="833"/>
                </a:lnTo>
                <a:lnTo>
                  <a:pt x="262" y="827"/>
                </a:lnTo>
                <a:lnTo>
                  <a:pt x="280" y="820"/>
                </a:lnTo>
                <a:lnTo>
                  <a:pt x="280" y="820"/>
                </a:lnTo>
                <a:lnTo>
                  <a:pt x="286" y="818"/>
                </a:lnTo>
                <a:lnTo>
                  <a:pt x="291" y="812"/>
                </a:lnTo>
                <a:lnTo>
                  <a:pt x="305" y="794"/>
                </a:lnTo>
                <a:lnTo>
                  <a:pt x="316" y="777"/>
                </a:lnTo>
                <a:lnTo>
                  <a:pt x="321" y="770"/>
                </a:lnTo>
                <a:lnTo>
                  <a:pt x="326" y="767"/>
                </a:lnTo>
                <a:lnTo>
                  <a:pt x="326" y="767"/>
                </a:lnTo>
                <a:lnTo>
                  <a:pt x="364" y="757"/>
                </a:lnTo>
                <a:lnTo>
                  <a:pt x="396" y="752"/>
                </a:lnTo>
                <a:lnTo>
                  <a:pt x="396" y="752"/>
                </a:lnTo>
                <a:lnTo>
                  <a:pt x="389" y="774"/>
                </a:lnTo>
                <a:lnTo>
                  <a:pt x="384" y="795"/>
                </a:lnTo>
                <a:lnTo>
                  <a:pt x="378" y="823"/>
                </a:lnTo>
                <a:lnTo>
                  <a:pt x="373" y="853"/>
                </a:lnTo>
                <a:lnTo>
                  <a:pt x="371" y="882"/>
                </a:lnTo>
                <a:lnTo>
                  <a:pt x="371" y="893"/>
                </a:lnTo>
                <a:lnTo>
                  <a:pt x="371" y="907"/>
                </a:lnTo>
                <a:lnTo>
                  <a:pt x="374" y="916"/>
                </a:lnTo>
                <a:lnTo>
                  <a:pt x="378" y="925"/>
                </a:lnTo>
                <a:lnTo>
                  <a:pt x="378" y="925"/>
                </a:lnTo>
                <a:lnTo>
                  <a:pt x="393" y="948"/>
                </a:lnTo>
                <a:lnTo>
                  <a:pt x="406" y="963"/>
                </a:lnTo>
                <a:lnTo>
                  <a:pt x="414" y="975"/>
                </a:lnTo>
                <a:lnTo>
                  <a:pt x="417" y="981"/>
                </a:lnTo>
                <a:lnTo>
                  <a:pt x="419" y="986"/>
                </a:lnTo>
                <a:lnTo>
                  <a:pt x="419" y="986"/>
                </a:lnTo>
                <a:lnTo>
                  <a:pt x="419" y="1008"/>
                </a:lnTo>
                <a:lnTo>
                  <a:pt x="417" y="1043"/>
                </a:lnTo>
                <a:lnTo>
                  <a:pt x="414" y="1084"/>
                </a:lnTo>
                <a:lnTo>
                  <a:pt x="413" y="1104"/>
                </a:lnTo>
                <a:lnTo>
                  <a:pt x="408" y="1122"/>
                </a:lnTo>
                <a:lnTo>
                  <a:pt x="408" y="1122"/>
                </a:lnTo>
                <a:lnTo>
                  <a:pt x="404" y="1132"/>
                </a:lnTo>
                <a:lnTo>
                  <a:pt x="399" y="1141"/>
                </a:lnTo>
                <a:lnTo>
                  <a:pt x="386" y="1161"/>
                </a:lnTo>
                <a:lnTo>
                  <a:pt x="368" y="1182"/>
                </a:lnTo>
                <a:lnTo>
                  <a:pt x="349" y="1204"/>
                </a:lnTo>
                <a:lnTo>
                  <a:pt x="331" y="1224"/>
                </a:lnTo>
                <a:lnTo>
                  <a:pt x="318" y="1242"/>
                </a:lnTo>
                <a:lnTo>
                  <a:pt x="313" y="1252"/>
                </a:lnTo>
                <a:lnTo>
                  <a:pt x="310" y="1260"/>
                </a:lnTo>
                <a:lnTo>
                  <a:pt x="310" y="1269"/>
                </a:lnTo>
                <a:lnTo>
                  <a:pt x="311" y="1275"/>
                </a:lnTo>
                <a:lnTo>
                  <a:pt x="311" y="1275"/>
                </a:lnTo>
                <a:lnTo>
                  <a:pt x="318" y="1288"/>
                </a:lnTo>
                <a:lnTo>
                  <a:pt x="325" y="1298"/>
                </a:lnTo>
                <a:lnTo>
                  <a:pt x="335" y="1310"/>
                </a:lnTo>
                <a:lnTo>
                  <a:pt x="343" y="1318"/>
                </a:lnTo>
                <a:lnTo>
                  <a:pt x="356" y="1330"/>
                </a:lnTo>
                <a:lnTo>
                  <a:pt x="363" y="1335"/>
                </a:lnTo>
                <a:lnTo>
                  <a:pt x="331" y="1410"/>
                </a:lnTo>
                <a:lnTo>
                  <a:pt x="331" y="1410"/>
                </a:lnTo>
                <a:lnTo>
                  <a:pt x="320" y="1453"/>
                </a:lnTo>
                <a:lnTo>
                  <a:pt x="295" y="1553"/>
                </a:lnTo>
                <a:lnTo>
                  <a:pt x="281" y="1609"/>
                </a:lnTo>
                <a:lnTo>
                  <a:pt x="270" y="1662"/>
                </a:lnTo>
                <a:lnTo>
                  <a:pt x="262" y="1709"/>
                </a:lnTo>
                <a:lnTo>
                  <a:pt x="260" y="1725"/>
                </a:lnTo>
                <a:lnTo>
                  <a:pt x="260" y="1739"/>
                </a:lnTo>
                <a:lnTo>
                  <a:pt x="260" y="1739"/>
                </a:lnTo>
                <a:lnTo>
                  <a:pt x="258" y="1828"/>
                </a:lnTo>
                <a:lnTo>
                  <a:pt x="255" y="1968"/>
                </a:lnTo>
                <a:lnTo>
                  <a:pt x="253" y="2039"/>
                </a:lnTo>
                <a:lnTo>
                  <a:pt x="250" y="2104"/>
                </a:lnTo>
                <a:lnTo>
                  <a:pt x="245" y="2154"/>
                </a:lnTo>
                <a:lnTo>
                  <a:pt x="243" y="2172"/>
                </a:lnTo>
                <a:lnTo>
                  <a:pt x="242" y="2184"/>
                </a:lnTo>
                <a:lnTo>
                  <a:pt x="242" y="2184"/>
                </a:lnTo>
                <a:lnTo>
                  <a:pt x="222" y="2243"/>
                </a:lnTo>
                <a:lnTo>
                  <a:pt x="189" y="2336"/>
                </a:lnTo>
                <a:lnTo>
                  <a:pt x="157" y="2428"/>
                </a:lnTo>
                <a:lnTo>
                  <a:pt x="147" y="2461"/>
                </a:lnTo>
                <a:lnTo>
                  <a:pt x="145" y="2474"/>
                </a:lnTo>
                <a:lnTo>
                  <a:pt x="144" y="2482"/>
                </a:lnTo>
                <a:lnTo>
                  <a:pt x="144" y="2482"/>
                </a:lnTo>
                <a:lnTo>
                  <a:pt x="144" y="2487"/>
                </a:lnTo>
                <a:lnTo>
                  <a:pt x="142" y="2491"/>
                </a:lnTo>
                <a:lnTo>
                  <a:pt x="140" y="2492"/>
                </a:lnTo>
                <a:lnTo>
                  <a:pt x="137" y="2494"/>
                </a:lnTo>
                <a:lnTo>
                  <a:pt x="131" y="2492"/>
                </a:lnTo>
                <a:lnTo>
                  <a:pt x="122" y="2489"/>
                </a:lnTo>
                <a:lnTo>
                  <a:pt x="102" y="2478"/>
                </a:lnTo>
                <a:lnTo>
                  <a:pt x="92" y="2474"/>
                </a:lnTo>
                <a:lnTo>
                  <a:pt x="82" y="2473"/>
                </a:lnTo>
                <a:lnTo>
                  <a:pt x="82" y="2473"/>
                </a:lnTo>
                <a:lnTo>
                  <a:pt x="72" y="2473"/>
                </a:lnTo>
                <a:lnTo>
                  <a:pt x="59" y="2478"/>
                </a:lnTo>
                <a:lnTo>
                  <a:pt x="46" y="2484"/>
                </a:lnTo>
                <a:lnTo>
                  <a:pt x="33" y="2491"/>
                </a:lnTo>
                <a:lnTo>
                  <a:pt x="9" y="2504"/>
                </a:lnTo>
                <a:lnTo>
                  <a:pt x="0" y="2511"/>
                </a:lnTo>
                <a:lnTo>
                  <a:pt x="0" y="2511"/>
                </a:lnTo>
                <a:lnTo>
                  <a:pt x="0" y="2517"/>
                </a:lnTo>
                <a:lnTo>
                  <a:pt x="1" y="2534"/>
                </a:lnTo>
                <a:lnTo>
                  <a:pt x="3" y="2547"/>
                </a:lnTo>
                <a:lnTo>
                  <a:pt x="8" y="2561"/>
                </a:lnTo>
                <a:lnTo>
                  <a:pt x="16" y="2575"/>
                </a:lnTo>
                <a:lnTo>
                  <a:pt x="26" y="2594"/>
                </a:lnTo>
                <a:lnTo>
                  <a:pt x="26" y="2594"/>
                </a:lnTo>
                <a:lnTo>
                  <a:pt x="33" y="2602"/>
                </a:lnTo>
                <a:lnTo>
                  <a:pt x="43" y="2610"/>
                </a:lnTo>
                <a:lnTo>
                  <a:pt x="68" y="2629"/>
                </a:lnTo>
                <a:lnTo>
                  <a:pt x="96" y="2647"/>
                </a:lnTo>
                <a:lnTo>
                  <a:pt x="127" y="2665"/>
                </a:lnTo>
                <a:lnTo>
                  <a:pt x="180" y="2690"/>
                </a:lnTo>
                <a:lnTo>
                  <a:pt x="204" y="2702"/>
                </a:lnTo>
                <a:lnTo>
                  <a:pt x="204" y="2702"/>
                </a:lnTo>
                <a:lnTo>
                  <a:pt x="212" y="2707"/>
                </a:lnTo>
                <a:lnTo>
                  <a:pt x="222" y="2710"/>
                </a:lnTo>
                <a:lnTo>
                  <a:pt x="235" y="2715"/>
                </a:lnTo>
                <a:lnTo>
                  <a:pt x="248" y="2717"/>
                </a:lnTo>
                <a:lnTo>
                  <a:pt x="262" y="2718"/>
                </a:lnTo>
                <a:lnTo>
                  <a:pt x="268" y="2717"/>
                </a:lnTo>
                <a:lnTo>
                  <a:pt x="273" y="2715"/>
                </a:lnTo>
                <a:lnTo>
                  <a:pt x="278" y="2712"/>
                </a:lnTo>
                <a:lnTo>
                  <a:pt x="283" y="2707"/>
                </a:lnTo>
                <a:lnTo>
                  <a:pt x="311" y="2668"/>
                </a:lnTo>
                <a:lnTo>
                  <a:pt x="311" y="2668"/>
                </a:lnTo>
                <a:lnTo>
                  <a:pt x="318" y="2665"/>
                </a:lnTo>
                <a:lnTo>
                  <a:pt x="326" y="2662"/>
                </a:lnTo>
                <a:lnTo>
                  <a:pt x="335" y="2655"/>
                </a:lnTo>
                <a:lnTo>
                  <a:pt x="345" y="2645"/>
                </a:lnTo>
                <a:lnTo>
                  <a:pt x="353" y="2634"/>
                </a:lnTo>
                <a:lnTo>
                  <a:pt x="359" y="2617"/>
                </a:lnTo>
                <a:lnTo>
                  <a:pt x="363" y="2607"/>
                </a:lnTo>
                <a:lnTo>
                  <a:pt x="364" y="2595"/>
                </a:lnTo>
                <a:lnTo>
                  <a:pt x="364" y="2595"/>
                </a:lnTo>
                <a:lnTo>
                  <a:pt x="369" y="2569"/>
                </a:lnTo>
                <a:lnTo>
                  <a:pt x="378" y="2534"/>
                </a:lnTo>
                <a:lnTo>
                  <a:pt x="398" y="2456"/>
                </a:lnTo>
                <a:lnTo>
                  <a:pt x="419" y="2385"/>
                </a:lnTo>
                <a:lnTo>
                  <a:pt x="431" y="2338"/>
                </a:lnTo>
                <a:lnTo>
                  <a:pt x="431" y="2338"/>
                </a:lnTo>
                <a:lnTo>
                  <a:pt x="515" y="1966"/>
                </a:lnTo>
                <a:lnTo>
                  <a:pt x="515" y="1966"/>
                </a:lnTo>
                <a:lnTo>
                  <a:pt x="527" y="1933"/>
                </a:lnTo>
                <a:lnTo>
                  <a:pt x="545" y="1875"/>
                </a:lnTo>
                <a:lnTo>
                  <a:pt x="572" y="1798"/>
                </a:lnTo>
                <a:lnTo>
                  <a:pt x="572" y="1798"/>
                </a:lnTo>
                <a:lnTo>
                  <a:pt x="578" y="1949"/>
                </a:lnTo>
                <a:lnTo>
                  <a:pt x="582" y="2067"/>
                </a:lnTo>
                <a:lnTo>
                  <a:pt x="582" y="2117"/>
                </a:lnTo>
                <a:lnTo>
                  <a:pt x="580" y="2154"/>
                </a:lnTo>
                <a:lnTo>
                  <a:pt x="580" y="2154"/>
                </a:lnTo>
                <a:lnTo>
                  <a:pt x="578" y="2187"/>
                </a:lnTo>
                <a:lnTo>
                  <a:pt x="578" y="2223"/>
                </a:lnTo>
                <a:lnTo>
                  <a:pt x="578" y="2308"/>
                </a:lnTo>
                <a:lnTo>
                  <a:pt x="580" y="2388"/>
                </a:lnTo>
                <a:lnTo>
                  <a:pt x="580" y="2449"/>
                </a:lnTo>
                <a:lnTo>
                  <a:pt x="580" y="2449"/>
                </a:lnTo>
                <a:lnTo>
                  <a:pt x="580" y="2509"/>
                </a:lnTo>
                <a:lnTo>
                  <a:pt x="582" y="2587"/>
                </a:lnTo>
                <a:lnTo>
                  <a:pt x="583" y="2683"/>
                </a:lnTo>
                <a:lnTo>
                  <a:pt x="583" y="2683"/>
                </a:lnTo>
                <a:lnTo>
                  <a:pt x="597" y="2698"/>
                </a:lnTo>
                <a:lnTo>
                  <a:pt x="607" y="2712"/>
                </a:lnTo>
                <a:lnTo>
                  <a:pt x="610" y="2717"/>
                </a:lnTo>
                <a:lnTo>
                  <a:pt x="612" y="2722"/>
                </a:lnTo>
                <a:lnTo>
                  <a:pt x="612" y="2722"/>
                </a:lnTo>
                <a:lnTo>
                  <a:pt x="607" y="2747"/>
                </a:lnTo>
                <a:lnTo>
                  <a:pt x="607" y="2753"/>
                </a:lnTo>
                <a:lnTo>
                  <a:pt x="607" y="2760"/>
                </a:lnTo>
                <a:lnTo>
                  <a:pt x="608" y="2765"/>
                </a:lnTo>
                <a:lnTo>
                  <a:pt x="612" y="2771"/>
                </a:lnTo>
                <a:lnTo>
                  <a:pt x="612" y="2771"/>
                </a:lnTo>
                <a:lnTo>
                  <a:pt x="620" y="2776"/>
                </a:lnTo>
                <a:lnTo>
                  <a:pt x="638" y="2783"/>
                </a:lnTo>
                <a:lnTo>
                  <a:pt x="661" y="2790"/>
                </a:lnTo>
                <a:lnTo>
                  <a:pt x="688" y="2793"/>
                </a:lnTo>
                <a:lnTo>
                  <a:pt x="716" y="2796"/>
                </a:lnTo>
                <a:lnTo>
                  <a:pt x="729" y="2796"/>
                </a:lnTo>
                <a:lnTo>
                  <a:pt x="743" y="2795"/>
                </a:lnTo>
                <a:lnTo>
                  <a:pt x="753" y="2793"/>
                </a:lnTo>
                <a:lnTo>
                  <a:pt x="764" y="2790"/>
                </a:lnTo>
                <a:lnTo>
                  <a:pt x="772" y="2785"/>
                </a:lnTo>
                <a:lnTo>
                  <a:pt x="777" y="2778"/>
                </a:lnTo>
                <a:lnTo>
                  <a:pt x="777" y="2778"/>
                </a:lnTo>
                <a:lnTo>
                  <a:pt x="786" y="2765"/>
                </a:lnTo>
                <a:lnTo>
                  <a:pt x="792" y="2752"/>
                </a:lnTo>
                <a:lnTo>
                  <a:pt x="797" y="2740"/>
                </a:lnTo>
                <a:lnTo>
                  <a:pt x="799" y="2728"/>
                </a:lnTo>
                <a:lnTo>
                  <a:pt x="801" y="2712"/>
                </a:lnTo>
                <a:lnTo>
                  <a:pt x="801" y="2707"/>
                </a:lnTo>
                <a:lnTo>
                  <a:pt x="801" y="2707"/>
                </a:lnTo>
                <a:lnTo>
                  <a:pt x="809" y="2707"/>
                </a:lnTo>
                <a:lnTo>
                  <a:pt x="819" y="2703"/>
                </a:lnTo>
                <a:lnTo>
                  <a:pt x="829" y="2700"/>
                </a:lnTo>
                <a:lnTo>
                  <a:pt x="839" y="2693"/>
                </a:lnTo>
                <a:lnTo>
                  <a:pt x="842" y="2688"/>
                </a:lnTo>
                <a:lnTo>
                  <a:pt x="845" y="2683"/>
                </a:lnTo>
                <a:lnTo>
                  <a:pt x="849" y="2675"/>
                </a:lnTo>
                <a:lnTo>
                  <a:pt x="852" y="2667"/>
                </a:lnTo>
                <a:lnTo>
                  <a:pt x="852" y="2659"/>
                </a:lnTo>
                <a:lnTo>
                  <a:pt x="852" y="2647"/>
                </a:lnTo>
                <a:lnTo>
                  <a:pt x="852" y="2647"/>
                </a:lnTo>
                <a:lnTo>
                  <a:pt x="844" y="2494"/>
                </a:lnTo>
                <a:lnTo>
                  <a:pt x="837" y="2366"/>
                </a:lnTo>
                <a:lnTo>
                  <a:pt x="837" y="2366"/>
                </a:lnTo>
                <a:lnTo>
                  <a:pt x="839" y="2315"/>
                </a:lnTo>
                <a:lnTo>
                  <a:pt x="842" y="2232"/>
                </a:lnTo>
                <a:lnTo>
                  <a:pt x="847" y="2119"/>
                </a:lnTo>
                <a:lnTo>
                  <a:pt x="847" y="2119"/>
                </a:lnTo>
                <a:lnTo>
                  <a:pt x="854" y="2094"/>
                </a:lnTo>
                <a:lnTo>
                  <a:pt x="867" y="2037"/>
                </a:lnTo>
                <a:lnTo>
                  <a:pt x="882" y="1969"/>
                </a:lnTo>
                <a:lnTo>
                  <a:pt x="889" y="1936"/>
                </a:lnTo>
                <a:lnTo>
                  <a:pt x="890" y="1910"/>
                </a:lnTo>
                <a:lnTo>
                  <a:pt x="890" y="1910"/>
                </a:lnTo>
                <a:lnTo>
                  <a:pt x="894" y="1876"/>
                </a:lnTo>
                <a:lnTo>
                  <a:pt x="900" y="1828"/>
                </a:lnTo>
                <a:lnTo>
                  <a:pt x="918" y="1709"/>
                </a:lnTo>
                <a:lnTo>
                  <a:pt x="945" y="1556"/>
                </a:lnTo>
                <a:lnTo>
                  <a:pt x="945" y="1556"/>
                </a:lnTo>
                <a:lnTo>
                  <a:pt x="953" y="1549"/>
                </a:lnTo>
                <a:lnTo>
                  <a:pt x="973" y="1531"/>
                </a:lnTo>
                <a:lnTo>
                  <a:pt x="985" y="1519"/>
                </a:lnTo>
                <a:lnTo>
                  <a:pt x="996" y="1504"/>
                </a:lnTo>
                <a:lnTo>
                  <a:pt x="1006" y="1488"/>
                </a:lnTo>
                <a:lnTo>
                  <a:pt x="1015" y="1471"/>
                </a:lnTo>
                <a:lnTo>
                  <a:pt x="1015" y="1471"/>
                </a:lnTo>
                <a:lnTo>
                  <a:pt x="1020" y="1451"/>
                </a:lnTo>
                <a:lnTo>
                  <a:pt x="1025" y="1431"/>
                </a:lnTo>
                <a:lnTo>
                  <a:pt x="1031" y="1388"/>
                </a:lnTo>
                <a:lnTo>
                  <a:pt x="1036" y="1355"/>
                </a:lnTo>
                <a:lnTo>
                  <a:pt x="1038" y="1342"/>
                </a:lnTo>
                <a:lnTo>
                  <a:pt x="1066" y="1069"/>
                </a:lnTo>
                <a:lnTo>
                  <a:pt x="1078" y="1001"/>
                </a:lnTo>
                <a:lnTo>
                  <a:pt x="1078" y="1001"/>
                </a:lnTo>
                <a:lnTo>
                  <a:pt x="1122" y="981"/>
                </a:lnTo>
                <a:lnTo>
                  <a:pt x="1154" y="965"/>
                </a:lnTo>
                <a:lnTo>
                  <a:pt x="1167" y="956"/>
                </a:lnTo>
                <a:lnTo>
                  <a:pt x="1174" y="950"/>
                </a:lnTo>
                <a:lnTo>
                  <a:pt x="1174" y="950"/>
                </a:lnTo>
                <a:lnTo>
                  <a:pt x="1174" y="946"/>
                </a:lnTo>
                <a:lnTo>
                  <a:pt x="1172" y="941"/>
                </a:lnTo>
                <a:lnTo>
                  <a:pt x="1167" y="928"/>
                </a:lnTo>
                <a:lnTo>
                  <a:pt x="1157" y="911"/>
                </a:lnTo>
                <a:lnTo>
                  <a:pt x="1146" y="893"/>
                </a:lnTo>
                <a:lnTo>
                  <a:pt x="1132" y="873"/>
                </a:lnTo>
                <a:lnTo>
                  <a:pt x="1122" y="855"/>
                </a:lnTo>
                <a:lnTo>
                  <a:pt x="1114" y="838"/>
                </a:lnTo>
                <a:lnTo>
                  <a:pt x="1112" y="832"/>
                </a:lnTo>
                <a:lnTo>
                  <a:pt x="1111" y="827"/>
                </a:lnTo>
                <a:lnTo>
                  <a:pt x="1111" y="827"/>
                </a:lnTo>
                <a:lnTo>
                  <a:pt x="1109" y="805"/>
                </a:lnTo>
                <a:lnTo>
                  <a:pt x="1099" y="770"/>
                </a:lnTo>
                <a:lnTo>
                  <a:pt x="1074" y="672"/>
                </a:lnTo>
                <a:lnTo>
                  <a:pt x="1048" y="578"/>
                </a:lnTo>
                <a:lnTo>
                  <a:pt x="1040" y="544"/>
                </a:lnTo>
                <a:lnTo>
                  <a:pt x="1038" y="530"/>
                </a:lnTo>
                <a:lnTo>
                  <a:pt x="1038" y="530"/>
                </a:lnTo>
                <a:lnTo>
                  <a:pt x="1036" y="526"/>
                </a:lnTo>
                <a:lnTo>
                  <a:pt x="1031" y="523"/>
                </a:lnTo>
                <a:lnTo>
                  <a:pt x="1015" y="513"/>
                </a:lnTo>
                <a:lnTo>
                  <a:pt x="990" y="501"/>
                </a:lnTo>
                <a:lnTo>
                  <a:pt x="962" y="488"/>
                </a:lnTo>
                <a:lnTo>
                  <a:pt x="910" y="466"/>
                </a:lnTo>
                <a:lnTo>
                  <a:pt x="885" y="458"/>
                </a:lnTo>
                <a:lnTo>
                  <a:pt x="801" y="418"/>
                </a:lnTo>
                <a:lnTo>
                  <a:pt x="801" y="418"/>
                </a:lnTo>
                <a:lnTo>
                  <a:pt x="794" y="398"/>
                </a:lnTo>
                <a:lnTo>
                  <a:pt x="789" y="382"/>
                </a:lnTo>
                <a:lnTo>
                  <a:pt x="782" y="367"/>
                </a:lnTo>
                <a:lnTo>
                  <a:pt x="782" y="367"/>
                </a:lnTo>
                <a:lnTo>
                  <a:pt x="779" y="358"/>
                </a:lnTo>
                <a:lnTo>
                  <a:pt x="777" y="350"/>
                </a:lnTo>
                <a:lnTo>
                  <a:pt x="776" y="334"/>
                </a:lnTo>
                <a:lnTo>
                  <a:pt x="776" y="334"/>
                </a:lnTo>
                <a:lnTo>
                  <a:pt x="777" y="320"/>
                </a:lnTo>
                <a:lnTo>
                  <a:pt x="781" y="305"/>
                </a:lnTo>
                <a:lnTo>
                  <a:pt x="784" y="284"/>
                </a:lnTo>
                <a:lnTo>
                  <a:pt x="786" y="272"/>
                </a:lnTo>
                <a:lnTo>
                  <a:pt x="786" y="259"/>
                </a:lnTo>
                <a:lnTo>
                  <a:pt x="786" y="259"/>
                </a:lnTo>
                <a:lnTo>
                  <a:pt x="786" y="231"/>
                </a:lnTo>
                <a:lnTo>
                  <a:pt x="787" y="204"/>
                </a:lnTo>
                <a:lnTo>
                  <a:pt x="789" y="176"/>
                </a:lnTo>
                <a:lnTo>
                  <a:pt x="787" y="163"/>
                </a:lnTo>
                <a:lnTo>
                  <a:pt x="786" y="151"/>
                </a:lnTo>
                <a:lnTo>
                  <a:pt x="786" y="151"/>
                </a:lnTo>
                <a:lnTo>
                  <a:pt x="784" y="138"/>
                </a:lnTo>
                <a:lnTo>
                  <a:pt x="782" y="123"/>
                </a:lnTo>
                <a:lnTo>
                  <a:pt x="781" y="96"/>
                </a:lnTo>
                <a:lnTo>
                  <a:pt x="781" y="83"/>
                </a:lnTo>
                <a:lnTo>
                  <a:pt x="779" y="71"/>
                </a:lnTo>
                <a:lnTo>
                  <a:pt x="776" y="63"/>
                </a:lnTo>
                <a:lnTo>
                  <a:pt x="771" y="55"/>
                </a:lnTo>
                <a:lnTo>
                  <a:pt x="771" y="55"/>
                </a:lnTo>
                <a:lnTo>
                  <a:pt x="763" y="48"/>
                </a:lnTo>
                <a:lnTo>
                  <a:pt x="751" y="41"/>
                </a:lnTo>
                <a:lnTo>
                  <a:pt x="724" y="26"/>
                </a:lnTo>
                <a:lnTo>
                  <a:pt x="688" y="8"/>
                </a:lnTo>
                <a:lnTo>
                  <a:pt x="688" y="8"/>
                </a:lnTo>
                <a:lnTo>
                  <a:pt x="680" y="5"/>
                </a:lnTo>
                <a:lnTo>
                  <a:pt x="665" y="1"/>
                </a:lnTo>
                <a:lnTo>
                  <a:pt x="656" y="0"/>
                </a:lnTo>
                <a:lnTo>
                  <a:pt x="648" y="0"/>
                </a:lnTo>
                <a:lnTo>
                  <a:pt x="641" y="1"/>
                </a:lnTo>
                <a:lnTo>
                  <a:pt x="635" y="3"/>
                </a:lnTo>
                <a:lnTo>
                  <a:pt x="635" y="3"/>
                </a:lnTo>
                <a:lnTo>
                  <a:pt x="626" y="6"/>
                </a:lnTo>
                <a:lnTo>
                  <a:pt x="618" y="8"/>
                </a:lnTo>
                <a:lnTo>
                  <a:pt x="597" y="11"/>
                </a:lnTo>
                <a:lnTo>
                  <a:pt x="585" y="13"/>
                </a:lnTo>
                <a:lnTo>
                  <a:pt x="577" y="15"/>
                </a:lnTo>
                <a:lnTo>
                  <a:pt x="568" y="18"/>
                </a:lnTo>
                <a:lnTo>
                  <a:pt x="567" y="21"/>
                </a:lnTo>
                <a:lnTo>
                  <a:pt x="565" y="25"/>
                </a:lnTo>
                <a:lnTo>
                  <a:pt x="565" y="25"/>
                </a:lnTo>
                <a:lnTo>
                  <a:pt x="557" y="51"/>
                </a:lnTo>
                <a:lnTo>
                  <a:pt x="554" y="63"/>
                </a:lnTo>
                <a:lnTo>
                  <a:pt x="550" y="66"/>
                </a:lnTo>
                <a:lnTo>
                  <a:pt x="549" y="68"/>
                </a:lnTo>
                <a:lnTo>
                  <a:pt x="549" y="68"/>
                </a:lnTo>
                <a:lnTo>
                  <a:pt x="504" y="86"/>
                </a:lnTo>
                <a:lnTo>
                  <a:pt x="492" y="111"/>
                </a:lnTo>
                <a:lnTo>
                  <a:pt x="492" y="184"/>
                </a:lnTo>
                <a:lnTo>
                  <a:pt x="454" y="176"/>
                </a:lnTo>
                <a:close/>
                <a:moveTo>
                  <a:pt x="514" y="408"/>
                </a:moveTo>
                <a:lnTo>
                  <a:pt x="527" y="427"/>
                </a:lnTo>
                <a:lnTo>
                  <a:pt x="560" y="458"/>
                </a:lnTo>
                <a:lnTo>
                  <a:pt x="560" y="458"/>
                </a:lnTo>
                <a:lnTo>
                  <a:pt x="542" y="461"/>
                </a:lnTo>
                <a:lnTo>
                  <a:pt x="525" y="465"/>
                </a:lnTo>
                <a:lnTo>
                  <a:pt x="509" y="470"/>
                </a:lnTo>
                <a:lnTo>
                  <a:pt x="509" y="470"/>
                </a:lnTo>
                <a:lnTo>
                  <a:pt x="500" y="471"/>
                </a:lnTo>
                <a:lnTo>
                  <a:pt x="489" y="473"/>
                </a:lnTo>
                <a:lnTo>
                  <a:pt x="467" y="473"/>
                </a:lnTo>
                <a:lnTo>
                  <a:pt x="442" y="470"/>
                </a:lnTo>
                <a:lnTo>
                  <a:pt x="487" y="417"/>
                </a:lnTo>
                <a:lnTo>
                  <a:pt x="514" y="40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8358419" y="2708919"/>
            <a:ext cx="693497" cy="1730789"/>
          </a:xfrm>
          <a:custGeom>
            <a:avLst/>
            <a:gdLst>
              <a:gd name="T0" fmla="*/ 520 w 1174"/>
              <a:gd name="T1" fmla="*/ 115 h 2929"/>
              <a:gd name="T2" fmla="*/ 504 w 1174"/>
              <a:gd name="T3" fmla="*/ 214 h 2929"/>
              <a:gd name="T4" fmla="*/ 520 w 1174"/>
              <a:gd name="T5" fmla="*/ 349 h 2929"/>
              <a:gd name="T6" fmla="*/ 325 w 1174"/>
              <a:gd name="T7" fmla="*/ 488 h 2929"/>
              <a:gd name="T8" fmla="*/ 200 w 1174"/>
              <a:gd name="T9" fmla="*/ 890 h 2929"/>
              <a:gd name="T10" fmla="*/ 154 w 1174"/>
              <a:gd name="T11" fmla="*/ 1141 h 2929"/>
              <a:gd name="T12" fmla="*/ 127 w 1174"/>
              <a:gd name="T13" fmla="*/ 1162 h 2929"/>
              <a:gd name="T14" fmla="*/ 129 w 1174"/>
              <a:gd name="T15" fmla="*/ 1275 h 2929"/>
              <a:gd name="T16" fmla="*/ 137 w 1174"/>
              <a:gd name="T17" fmla="*/ 1458 h 2929"/>
              <a:gd name="T18" fmla="*/ 147 w 1174"/>
              <a:gd name="T19" fmla="*/ 1654 h 2929"/>
              <a:gd name="T20" fmla="*/ 77 w 1174"/>
              <a:gd name="T21" fmla="*/ 1769 h 2929"/>
              <a:gd name="T22" fmla="*/ 24 w 1174"/>
              <a:gd name="T23" fmla="*/ 1975 h 2929"/>
              <a:gd name="T24" fmla="*/ 8 w 1174"/>
              <a:gd name="T25" fmla="*/ 2074 h 2929"/>
              <a:gd name="T26" fmla="*/ 3 w 1174"/>
              <a:gd name="T27" fmla="*/ 2262 h 2929"/>
              <a:gd name="T28" fmla="*/ 54 w 1174"/>
              <a:gd name="T29" fmla="*/ 2308 h 2929"/>
              <a:gd name="T30" fmla="*/ 142 w 1174"/>
              <a:gd name="T31" fmla="*/ 2325 h 2929"/>
              <a:gd name="T32" fmla="*/ 225 w 1174"/>
              <a:gd name="T33" fmla="*/ 2287 h 2929"/>
              <a:gd name="T34" fmla="*/ 228 w 1174"/>
              <a:gd name="T35" fmla="*/ 1672 h 2929"/>
              <a:gd name="T36" fmla="*/ 225 w 1174"/>
              <a:gd name="T37" fmla="*/ 1556 h 2929"/>
              <a:gd name="T38" fmla="*/ 227 w 1174"/>
              <a:gd name="T39" fmla="*/ 1458 h 2929"/>
              <a:gd name="T40" fmla="*/ 255 w 1174"/>
              <a:gd name="T41" fmla="*/ 1325 h 2929"/>
              <a:gd name="T42" fmla="*/ 260 w 1174"/>
              <a:gd name="T43" fmla="*/ 1493 h 2929"/>
              <a:gd name="T44" fmla="*/ 268 w 1174"/>
              <a:gd name="T45" fmla="*/ 1862 h 2929"/>
              <a:gd name="T46" fmla="*/ 291 w 1174"/>
              <a:gd name="T47" fmla="*/ 2602 h 2929"/>
              <a:gd name="T48" fmla="*/ 338 w 1174"/>
              <a:gd name="T49" fmla="*/ 2780 h 2929"/>
              <a:gd name="T50" fmla="*/ 301 w 1174"/>
              <a:gd name="T51" fmla="*/ 2905 h 2929"/>
              <a:gd name="T52" fmla="*/ 459 w 1174"/>
              <a:gd name="T53" fmla="*/ 2926 h 2929"/>
              <a:gd name="T54" fmla="*/ 474 w 1174"/>
              <a:gd name="T55" fmla="*/ 2803 h 2929"/>
              <a:gd name="T56" fmla="*/ 505 w 1174"/>
              <a:gd name="T57" fmla="*/ 2670 h 2929"/>
              <a:gd name="T58" fmla="*/ 481 w 1174"/>
              <a:gd name="T59" fmla="*/ 2151 h 2929"/>
              <a:gd name="T60" fmla="*/ 514 w 1174"/>
              <a:gd name="T61" fmla="*/ 1896 h 2929"/>
              <a:gd name="T62" fmla="*/ 557 w 1174"/>
              <a:gd name="T63" fmla="*/ 1981 h 2929"/>
              <a:gd name="T64" fmla="*/ 572 w 1174"/>
              <a:gd name="T65" fmla="*/ 2197 h 2929"/>
              <a:gd name="T66" fmla="*/ 558 w 1174"/>
              <a:gd name="T67" fmla="*/ 2549 h 2929"/>
              <a:gd name="T68" fmla="*/ 572 w 1174"/>
              <a:gd name="T69" fmla="*/ 2699 h 2929"/>
              <a:gd name="T70" fmla="*/ 686 w 1174"/>
              <a:gd name="T71" fmla="*/ 2617 h 2929"/>
              <a:gd name="T72" fmla="*/ 741 w 1174"/>
              <a:gd name="T73" fmla="*/ 2494 h 2929"/>
              <a:gd name="T74" fmla="*/ 769 w 1174"/>
              <a:gd name="T75" fmla="*/ 2182 h 2929"/>
              <a:gd name="T76" fmla="*/ 787 w 1174"/>
              <a:gd name="T77" fmla="*/ 1948 h 2929"/>
              <a:gd name="T78" fmla="*/ 840 w 1174"/>
              <a:gd name="T79" fmla="*/ 1536 h 2929"/>
              <a:gd name="T80" fmla="*/ 835 w 1174"/>
              <a:gd name="T81" fmla="*/ 1280 h 2929"/>
              <a:gd name="T82" fmla="*/ 869 w 1174"/>
              <a:gd name="T83" fmla="*/ 1201 h 2929"/>
              <a:gd name="T84" fmla="*/ 844 w 1174"/>
              <a:gd name="T85" fmla="*/ 930 h 2929"/>
              <a:gd name="T86" fmla="*/ 928 w 1174"/>
              <a:gd name="T87" fmla="*/ 1189 h 2929"/>
              <a:gd name="T88" fmla="*/ 917 w 1174"/>
              <a:gd name="T89" fmla="*/ 1242 h 2929"/>
              <a:gd name="T90" fmla="*/ 1015 w 1174"/>
              <a:gd name="T91" fmla="*/ 1325 h 2929"/>
              <a:gd name="T92" fmla="*/ 1056 w 1174"/>
              <a:gd name="T93" fmla="*/ 1613 h 2929"/>
              <a:gd name="T94" fmla="*/ 1010 w 1174"/>
              <a:gd name="T95" fmla="*/ 1701 h 2929"/>
              <a:gd name="T96" fmla="*/ 1005 w 1174"/>
              <a:gd name="T97" fmla="*/ 1750 h 2929"/>
              <a:gd name="T98" fmla="*/ 1023 w 1174"/>
              <a:gd name="T99" fmla="*/ 1789 h 2929"/>
              <a:gd name="T100" fmla="*/ 1137 w 1174"/>
              <a:gd name="T101" fmla="*/ 1720 h 2929"/>
              <a:gd name="T102" fmla="*/ 1141 w 1174"/>
              <a:gd name="T103" fmla="*/ 1427 h 2929"/>
              <a:gd name="T104" fmla="*/ 1149 w 1174"/>
              <a:gd name="T105" fmla="*/ 1270 h 2929"/>
              <a:gd name="T106" fmla="*/ 1152 w 1174"/>
              <a:gd name="T107" fmla="*/ 1201 h 2929"/>
              <a:gd name="T108" fmla="*/ 1094 w 1174"/>
              <a:gd name="T109" fmla="*/ 1134 h 2929"/>
              <a:gd name="T110" fmla="*/ 1041 w 1174"/>
              <a:gd name="T111" fmla="*/ 882 h 2929"/>
              <a:gd name="T112" fmla="*/ 892 w 1174"/>
              <a:gd name="T113" fmla="*/ 530 h 2929"/>
              <a:gd name="T114" fmla="*/ 738 w 1174"/>
              <a:gd name="T115" fmla="*/ 354 h 2929"/>
              <a:gd name="T116" fmla="*/ 784 w 1174"/>
              <a:gd name="T117" fmla="*/ 271 h 2929"/>
              <a:gd name="T118" fmla="*/ 796 w 1174"/>
              <a:gd name="T119" fmla="*/ 174 h 2929"/>
              <a:gd name="T120" fmla="*/ 781 w 1174"/>
              <a:gd name="T121" fmla="*/ 58 h 2929"/>
              <a:gd name="T122" fmla="*/ 716 w 1174"/>
              <a:gd name="T123" fmla="*/ 7 h 2929"/>
              <a:gd name="T124" fmla="*/ 643 w 1174"/>
              <a:gd name="T125" fmla="*/ 3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4" h="2929">
                <a:moveTo>
                  <a:pt x="613" y="15"/>
                </a:moveTo>
                <a:lnTo>
                  <a:pt x="613" y="15"/>
                </a:lnTo>
                <a:lnTo>
                  <a:pt x="605" y="17"/>
                </a:lnTo>
                <a:lnTo>
                  <a:pt x="585" y="23"/>
                </a:lnTo>
                <a:lnTo>
                  <a:pt x="575" y="28"/>
                </a:lnTo>
                <a:lnTo>
                  <a:pt x="563" y="35"/>
                </a:lnTo>
                <a:lnTo>
                  <a:pt x="554" y="40"/>
                </a:lnTo>
                <a:lnTo>
                  <a:pt x="545" y="48"/>
                </a:lnTo>
                <a:lnTo>
                  <a:pt x="545" y="48"/>
                </a:lnTo>
                <a:lnTo>
                  <a:pt x="540" y="56"/>
                </a:lnTo>
                <a:lnTo>
                  <a:pt x="535" y="66"/>
                </a:lnTo>
                <a:lnTo>
                  <a:pt x="527" y="86"/>
                </a:lnTo>
                <a:lnTo>
                  <a:pt x="522" y="105"/>
                </a:lnTo>
                <a:lnTo>
                  <a:pt x="520" y="115"/>
                </a:lnTo>
                <a:lnTo>
                  <a:pt x="520" y="115"/>
                </a:lnTo>
                <a:lnTo>
                  <a:pt x="519" y="143"/>
                </a:lnTo>
                <a:lnTo>
                  <a:pt x="515" y="166"/>
                </a:lnTo>
                <a:lnTo>
                  <a:pt x="515" y="166"/>
                </a:lnTo>
                <a:lnTo>
                  <a:pt x="514" y="164"/>
                </a:lnTo>
                <a:lnTo>
                  <a:pt x="509" y="164"/>
                </a:lnTo>
                <a:lnTo>
                  <a:pt x="505" y="166"/>
                </a:lnTo>
                <a:lnTo>
                  <a:pt x="502" y="168"/>
                </a:lnTo>
                <a:lnTo>
                  <a:pt x="500" y="173"/>
                </a:lnTo>
                <a:lnTo>
                  <a:pt x="499" y="178"/>
                </a:lnTo>
                <a:lnTo>
                  <a:pt x="499" y="178"/>
                </a:lnTo>
                <a:lnTo>
                  <a:pt x="499" y="184"/>
                </a:lnTo>
                <a:lnTo>
                  <a:pt x="500" y="194"/>
                </a:lnTo>
                <a:lnTo>
                  <a:pt x="504" y="214"/>
                </a:lnTo>
                <a:lnTo>
                  <a:pt x="509" y="239"/>
                </a:lnTo>
                <a:lnTo>
                  <a:pt x="527" y="256"/>
                </a:lnTo>
                <a:lnTo>
                  <a:pt x="527" y="256"/>
                </a:lnTo>
                <a:lnTo>
                  <a:pt x="537" y="256"/>
                </a:lnTo>
                <a:lnTo>
                  <a:pt x="544" y="256"/>
                </a:lnTo>
                <a:lnTo>
                  <a:pt x="545" y="257"/>
                </a:lnTo>
                <a:lnTo>
                  <a:pt x="545" y="259"/>
                </a:lnTo>
                <a:lnTo>
                  <a:pt x="545" y="259"/>
                </a:lnTo>
                <a:lnTo>
                  <a:pt x="542" y="311"/>
                </a:lnTo>
                <a:lnTo>
                  <a:pt x="542" y="311"/>
                </a:lnTo>
                <a:lnTo>
                  <a:pt x="539" y="337"/>
                </a:lnTo>
                <a:lnTo>
                  <a:pt x="539" y="337"/>
                </a:lnTo>
                <a:lnTo>
                  <a:pt x="527" y="344"/>
                </a:lnTo>
                <a:lnTo>
                  <a:pt x="520" y="349"/>
                </a:lnTo>
                <a:lnTo>
                  <a:pt x="517" y="352"/>
                </a:lnTo>
                <a:lnTo>
                  <a:pt x="515" y="355"/>
                </a:lnTo>
                <a:lnTo>
                  <a:pt x="515" y="355"/>
                </a:lnTo>
                <a:lnTo>
                  <a:pt x="510" y="370"/>
                </a:lnTo>
                <a:lnTo>
                  <a:pt x="500" y="392"/>
                </a:lnTo>
                <a:lnTo>
                  <a:pt x="487" y="420"/>
                </a:lnTo>
                <a:lnTo>
                  <a:pt x="487" y="420"/>
                </a:lnTo>
                <a:lnTo>
                  <a:pt x="444" y="435"/>
                </a:lnTo>
                <a:lnTo>
                  <a:pt x="409" y="448"/>
                </a:lnTo>
                <a:lnTo>
                  <a:pt x="393" y="455"/>
                </a:lnTo>
                <a:lnTo>
                  <a:pt x="381" y="462"/>
                </a:lnTo>
                <a:lnTo>
                  <a:pt x="381" y="462"/>
                </a:lnTo>
                <a:lnTo>
                  <a:pt x="354" y="475"/>
                </a:lnTo>
                <a:lnTo>
                  <a:pt x="325" y="488"/>
                </a:lnTo>
                <a:lnTo>
                  <a:pt x="285" y="505"/>
                </a:lnTo>
                <a:lnTo>
                  <a:pt x="285" y="505"/>
                </a:lnTo>
                <a:lnTo>
                  <a:pt x="263" y="515"/>
                </a:lnTo>
                <a:lnTo>
                  <a:pt x="250" y="523"/>
                </a:lnTo>
                <a:lnTo>
                  <a:pt x="242" y="530"/>
                </a:lnTo>
                <a:lnTo>
                  <a:pt x="242" y="530"/>
                </a:lnTo>
                <a:lnTo>
                  <a:pt x="220" y="560"/>
                </a:lnTo>
                <a:lnTo>
                  <a:pt x="220" y="560"/>
                </a:lnTo>
                <a:lnTo>
                  <a:pt x="209" y="704"/>
                </a:lnTo>
                <a:lnTo>
                  <a:pt x="200" y="807"/>
                </a:lnTo>
                <a:lnTo>
                  <a:pt x="197" y="864"/>
                </a:lnTo>
                <a:lnTo>
                  <a:pt x="197" y="864"/>
                </a:lnTo>
                <a:lnTo>
                  <a:pt x="199" y="878"/>
                </a:lnTo>
                <a:lnTo>
                  <a:pt x="200" y="890"/>
                </a:lnTo>
                <a:lnTo>
                  <a:pt x="200" y="902"/>
                </a:lnTo>
                <a:lnTo>
                  <a:pt x="200" y="908"/>
                </a:lnTo>
                <a:lnTo>
                  <a:pt x="200" y="908"/>
                </a:lnTo>
                <a:lnTo>
                  <a:pt x="195" y="932"/>
                </a:lnTo>
                <a:lnTo>
                  <a:pt x="192" y="950"/>
                </a:lnTo>
                <a:lnTo>
                  <a:pt x="189" y="967"/>
                </a:lnTo>
                <a:lnTo>
                  <a:pt x="189" y="967"/>
                </a:lnTo>
                <a:lnTo>
                  <a:pt x="184" y="998"/>
                </a:lnTo>
                <a:lnTo>
                  <a:pt x="175" y="1046"/>
                </a:lnTo>
                <a:lnTo>
                  <a:pt x="165" y="1093"/>
                </a:lnTo>
                <a:lnTo>
                  <a:pt x="159" y="1118"/>
                </a:lnTo>
                <a:lnTo>
                  <a:pt x="159" y="1118"/>
                </a:lnTo>
                <a:lnTo>
                  <a:pt x="155" y="1128"/>
                </a:lnTo>
                <a:lnTo>
                  <a:pt x="154" y="1141"/>
                </a:lnTo>
                <a:lnTo>
                  <a:pt x="152" y="1156"/>
                </a:lnTo>
                <a:lnTo>
                  <a:pt x="152" y="1156"/>
                </a:lnTo>
                <a:lnTo>
                  <a:pt x="150" y="1151"/>
                </a:lnTo>
                <a:lnTo>
                  <a:pt x="145" y="1143"/>
                </a:lnTo>
                <a:lnTo>
                  <a:pt x="142" y="1138"/>
                </a:lnTo>
                <a:lnTo>
                  <a:pt x="139" y="1133"/>
                </a:lnTo>
                <a:lnTo>
                  <a:pt x="136" y="1131"/>
                </a:lnTo>
                <a:lnTo>
                  <a:pt x="131" y="1131"/>
                </a:lnTo>
                <a:lnTo>
                  <a:pt x="131" y="1131"/>
                </a:lnTo>
                <a:lnTo>
                  <a:pt x="124" y="1133"/>
                </a:lnTo>
                <a:lnTo>
                  <a:pt x="122" y="1136"/>
                </a:lnTo>
                <a:lnTo>
                  <a:pt x="121" y="1138"/>
                </a:lnTo>
                <a:lnTo>
                  <a:pt x="122" y="1146"/>
                </a:lnTo>
                <a:lnTo>
                  <a:pt x="127" y="1162"/>
                </a:lnTo>
                <a:lnTo>
                  <a:pt x="127" y="1162"/>
                </a:lnTo>
                <a:lnTo>
                  <a:pt x="131" y="1179"/>
                </a:lnTo>
                <a:lnTo>
                  <a:pt x="131" y="1191"/>
                </a:lnTo>
                <a:lnTo>
                  <a:pt x="127" y="1201"/>
                </a:lnTo>
                <a:lnTo>
                  <a:pt x="124" y="1216"/>
                </a:lnTo>
                <a:lnTo>
                  <a:pt x="124" y="1216"/>
                </a:lnTo>
                <a:lnTo>
                  <a:pt x="122" y="1229"/>
                </a:lnTo>
                <a:lnTo>
                  <a:pt x="122" y="1237"/>
                </a:lnTo>
                <a:lnTo>
                  <a:pt x="124" y="1246"/>
                </a:lnTo>
                <a:lnTo>
                  <a:pt x="126" y="1255"/>
                </a:lnTo>
                <a:lnTo>
                  <a:pt x="126" y="1255"/>
                </a:lnTo>
                <a:lnTo>
                  <a:pt x="126" y="1264"/>
                </a:lnTo>
                <a:lnTo>
                  <a:pt x="127" y="1270"/>
                </a:lnTo>
                <a:lnTo>
                  <a:pt x="129" y="1275"/>
                </a:lnTo>
                <a:lnTo>
                  <a:pt x="132" y="1279"/>
                </a:lnTo>
                <a:lnTo>
                  <a:pt x="132" y="1279"/>
                </a:lnTo>
                <a:lnTo>
                  <a:pt x="140" y="1287"/>
                </a:lnTo>
                <a:lnTo>
                  <a:pt x="145" y="1292"/>
                </a:lnTo>
                <a:lnTo>
                  <a:pt x="145" y="1292"/>
                </a:lnTo>
                <a:lnTo>
                  <a:pt x="150" y="1295"/>
                </a:lnTo>
                <a:lnTo>
                  <a:pt x="154" y="1297"/>
                </a:lnTo>
                <a:lnTo>
                  <a:pt x="152" y="1428"/>
                </a:lnTo>
                <a:lnTo>
                  <a:pt x="152" y="1438"/>
                </a:lnTo>
                <a:lnTo>
                  <a:pt x="152" y="1438"/>
                </a:lnTo>
                <a:lnTo>
                  <a:pt x="145" y="1445"/>
                </a:lnTo>
                <a:lnTo>
                  <a:pt x="140" y="1450"/>
                </a:lnTo>
                <a:lnTo>
                  <a:pt x="137" y="1458"/>
                </a:lnTo>
                <a:lnTo>
                  <a:pt x="137" y="1458"/>
                </a:lnTo>
                <a:lnTo>
                  <a:pt x="136" y="1470"/>
                </a:lnTo>
                <a:lnTo>
                  <a:pt x="137" y="1481"/>
                </a:lnTo>
                <a:lnTo>
                  <a:pt x="139" y="1496"/>
                </a:lnTo>
                <a:lnTo>
                  <a:pt x="152" y="1510"/>
                </a:lnTo>
                <a:lnTo>
                  <a:pt x="152" y="1510"/>
                </a:lnTo>
                <a:lnTo>
                  <a:pt x="154" y="1533"/>
                </a:lnTo>
                <a:lnTo>
                  <a:pt x="154" y="1533"/>
                </a:lnTo>
                <a:lnTo>
                  <a:pt x="139" y="1581"/>
                </a:lnTo>
                <a:lnTo>
                  <a:pt x="129" y="1616"/>
                </a:lnTo>
                <a:lnTo>
                  <a:pt x="126" y="1632"/>
                </a:lnTo>
                <a:lnTo>
                  <a:pt x="126" y="1632"/>
                </a:lnTo>
                <a:lnTo>
                  <a:pt x="127" y="1637"/>
                </a:lnTo>
                <a:lnTo>
                  <a:pt x="131" y="1641"/>
                </a:lnTo>
                <a:lnTo>
                  <a:pt x="147" y="1654"/>
                </a:lnTo>
                <a:lnTo>
                  <a:pt x="170" y="1679"/>
                </a:lnTo>
                <a:lnTo>
                  <a:pt x="165" y="1686"/>
                </a:lnTo>
                <a:lnTo>
                  <a:pt x="165" y="1686"/>
                </a:lnTo>
                <a:lnTo>
                  <a:pt x="164" y="1686"/>
                </a:lnTo>
                <a:lnTo>
                  <a:pt x="160" y="1687"/>
                </a:lnTo>
                <a:lnTo>
                  <a:pt x="159" y="1689"/>
                </a:lnTo>
                <a:lnTo>
                  <a:pt x="155" y="1697"/>
                </a:lnTo>
                <a:lnTo>
                  <a:pt x="132" y="1699"/>
                </a:lnTo>
                <a:lnTo>
                  <a:pt x="132" y="1699"/>
                </a:lnTo>
                <a:lnTo>
                  <a:pt x="119" y="1717"/>
                </a:lnTo>
                <a:lnTo>
                  <a:pt x="104" y="1735"/>
                </a:lnTo>
                <a:lnTo>
                  <a:pt x="86" y="1755"/>
                </a:lnTo>
                <a:lnTo>
                  <a:pt x="86" y="1755"/>
                </a:lnTo>
                <a:lnTo>
                  <a:pt x="77" y="1769"/>
                </a:lnTo>
                <a:lnTo>
                  <a:pt x="68" y="1787"/>
                </a:lnTo>
                <a:lnTo>
                  <a:pt x="58" y="1810"/>
                </a:lnTo>
                <a:lnTo>
                  <a:pt x="48" y="1835"/>
                </a:lnTo>
                <a:lnTo>
                  <a:pt x="33" y="1880"/>
                </a:lnTo>
                <a:lnTo>
                  <a:pt x="23" y="1903"/>
                </a:lnTo>
                <a:lnTo>
                  <a:pt x="23" y="1903"/>
                </a:lnTo>
                <a:lnTo>
                  <a:pt x="19" y="1910"/>
                </a:lnTo>
                <a:lnTo>
                  <a:pt x="14" y="1918"/>
                </a:lnTo>
                <a:lnTo>
                  <a:pt x="11" y="1928"/>
                </a:lnTo>
                <a:lnTo>
                  <a:pt x="11" y="1933"/>
                </a:lnTo>
                <a:lnTo>
                  <a:pt x="11" y="1940"/>
                </a:lnTo>
                <a:lnTo>
                  <a:pt x="11" y="1940"/>
                </a:lnTo>
                <a:lnTo>
                  <a:pt x="19" y="1963"/>
                </a:lnTo>
                <a:lnTo>
                  <a:pt x="24" y="1975"/>
                </a:lnTo>
                <a:lnTo>
                  <a:pt x="24" y="1975"/>
                </a:lnTo>
                <a:lnTo>
                  <a:pt x="14" y="1985"/>
                </a:lnTo>
                <a:lnTo>
                  <a:pt x="6" y="1993"/>
                </a:lnTo>
                <a:lnTo>
                  <a:pt x="3" y="1999"/>
                </a:lnTo>
                <a:lnTo>
                  <a:pt x="3" y="1999"/>
                </a:lnTo>
                <a:lnTo>
                  <a:pt x="3" y="2004"/>
                </a:lnTo>
                <a:lnTo>
                  <a:pt x="3" y="2006"/>
                </a:lnTo>
                <a:lnTo>
                  <a:pt x="6" y="2006"/>
                </a:lnTo>
                <a:lnTo>
                  <a:pt x="6" y="2006"/>
                </a:lnTo>
                <a:lnTo>
                  <a:pt x="14" y="2004"/>
                </a:lnTo>
                <a:lnTo>
                  <a:pt x="26" y="1999"/>
                </a:lnTo>
                <a:lnTo>
                  <a:pt x="43" y="1991"/>
                </a:lnTo>
                <a:lnTo>
                  <a:pt x="43" y="1991"/>
                </a:lnTo>
                <a:lnTo>
                  <a:pt x="8" y="2074"/>
                </a:lnTo>
                <a:lnTo>
                  <a:pt x="8" y="2074"/>
                </a:lnTo>
                <a:lnTo>
                  <a:pt x="3" y="2087"/>
                </a:lnTo>
                <a:lnTo>
                  <a:pt x="1" y="2101"/>
                </a:lnTo>
                <a:lnTo>
                  <a:pt x="0" y="2112"/>
                </a:lnTo>
                <a:lnTo>
                  <a:pt x="0" y="2122"/>
                </a:lnTo>
                <a:lnTo>
                  <a:pt x="0" y="2122"/>
                </a:lnTo>
                <a:lnTo>
                  <a:pt x="3" y="2136"/>
                </a:lnTo>
                <a:lnTo>
                  <a:pt x="6" y="2156"/>
                </a:lnTo>
                <a:lnTo>
                  <a:pt x="11" y="2174"/>
                </a:lnTo>
                <a:lnTo>
                  <a:pt x="13" y="2184"/>
                </a:lnTo>
                <a:lnTo>
                  <a:pt x="13" y="2184"/>
                </a:lnTo>
                <a:lnTo>
                  <a:pt x="6" y="2220"/>
                </a:lnTo>
                <a:lnTo>
                  <a:pt x="3" y="2245"/>
                </a:lnTo>
                <a:lnTo>
                  <a:pt x="3" y="2262"/>
                </a:lnTo>
                <a:lnTo>
                  <a:pt x="3" y="2262"/>
                </a:lnTo>
                <a:lnTo>
                  <a:pt x="3" y="2275"/>
                </a:lnTo>
                <a:lnTo>
                  <a:pt x="6" y="2292"/>
                </a:lnTo>
                <a:lnTo>
                  <a:pt x="8" y="2300"/>
                </a:lnTo>
                <a:lnTo>
                  <a:pt x="9" y="2305"/>
                </a:lnTo>
                <a:lnTo>
                  <a:pt x="13" y="2310"/>
                </a:lnTo>
                <a:lnTo>
                  <a:pt x="16" y="2312"/>
                </a:lnTo>
                <a:lnTo>
                  <a:pt x="16" y="2312"/>
                </a:lnTo>
                <a:lnTo>
                  <a:pt x="24" y="2308"/>
                </a:lnTo>
                <a:lnTo>
                  <a:pt x="29" y="2307"/>
                </a:lnTo>
                <a:lnTo>
                  <a:pt x="34" y="2303"/>
                </a:lnTo>
                <a:lnTo>
                  <a:pt x="34" y="2303"/>
                </a:lnTo>
                <a:lnTo>
                  <a:pt x="43" y="2305"/>
                </a:lnTo>
                <a:lnTo>
                  <a:pt x="54" y="2308"/>
                </a:lnTo>
                <a:lnTo>
                  <a:pt x="69" y="2315"/>
                </a:lnTo>
                <a:lnTo>
                  <a:pt x="69" y="2315"/>
                </a:lnTo>
                <a:lnTo>
                  <a:pt x="84" y="2322"/>
                </a:lnTo>
                <a:lnTo>
                  <a:pt x="92" y="2325"/>
                </a:lnTo>
                <a:lnTo>
                  <a:pt x="97" y="2325"/>
                </a:lnTo>
                <a:lnTo>
                  <a:pt x="97" y="2325"/>
                </a:lnTo>
                <a:lnTo>
                  <a:pt x="97" y="2325"/>
                </a:lnTo>
                <a:lnTo>
                  <a:pt x="99" y="2323"/>
                </a:lnTo>
                <a:lnTo>
                  <a:pt x="104" y="2323"/>
                </a:lnTo>
                <a:lnTo>
                  <a:pt x="117" y="2325"/>
                </a:lnTo>
                <a:lnTo>
                  <a:pt x="117" y="2325"/>
                </a:lnTo>
                <a:lnTo>
                  <a:pt x="124" y="2327"/>
                </a:lnTo>
                <a:lnTo>
                  <a:pt x="131" y="2327"/>
                </a:lnTo>
                <a:lnTo>
                  <a:pt x="142" y="2325"/>
                </a:lnTo>
                <a:lnTo>
                  <a:pt x="152" y="2325"/>
                </a:lnTo>
                <a:lnTo>
                  <a:pt x="157" y="2325"/>
                </a:lnTo>
                <a:lnTo>
                  <a:pt x="162" y="2327"/>
                </a:lnTo>
                <a:lnTo>
                  <a:pt x="162" y="2327"/>
                </a:lnTo>
                <a:lnTo>
                  <a:pt x="174" y="2332"/>
                </a:lnTo>
                <a:lnTo>
                  <a:pt x="185" y="2335"/>
                </a:lnTo>
                <a:lnTo>
                  <a:pt x="190" y="2337"/>
                </a:lnTo>
                <a:lnTo>
                  <a:pt x="195" y="2335"/>
                </a:lnTo>
                <a:lnTo>
                  <a:pt x="200" y="2333"/>
                </a:lnTo>
                <a:lnTo>
                  <a:pt x="205" y="2330"/>
                </a:lnTo>
                <a:lnTo>
                  <a:pt x="205" y="2330"/>
                </a:lnTo>
                <a:lnTo>
                  <a:pt x="210" y="2323"/>
                </a:lnTo>
                <a:lnTo>
                  <a:pt x="215" y="2312"/>
                </a:lnTo>
                <a:lnTo>
                  <a:pt x="225" y="2287"/>
                </a:lnTo>
                <a:lnTo>
                  <a:pt x="237" y="2252"/>
                </a:lnTo>
                <a:lnTo>
                  <a:pt x="237" y="2016"/>
                </a:lnTo>
                <a:lnTo>
                  <a:pt x="227" y="1895"/>
                </a:lnTo>
                <a:lnTo>
                  <a:pt x="218" y="1858"/>
                </a:lnTo>
                <a:lnTo>
                  <a:pt x="213" y="1770"/>
                </a:lnTo>
                <a:lnTo>
                  <a:pt x="213" y="1735"/>
                </a:lnTo>
                <a:lnTo>
                  <a:pt x="210" y="1729"/>
                </a:lnTo>
                <a:lnTo>
                  <a:pt x="212" y="1697"/>
                </a:lnTo>
                <a:lnTo>
                  <a:pt x="215" y="1686"/>
                </a:lnTo>
                <a:lnTo>
                  <a:pt x="215" y="1686"/>
                </a:lnTo>
                <a:lnTo>
                  <a:pt x="217" y="1686"/>
                </a:lnTo>
                <a:lnTo>
                  <a:pt x="222" y="1682"/>
                </a:lnTo>
                <a:lnTo>
                  <a:pt x="225" y="1677"/>
                </a:lnTo>
                <a:lnTo>
                  <a:pt x="228" y="1672"/>
                </a:lnTo>
                <a:lnTo>
                  <a:pt x="230" y="1664"/>
                </a:lnTo>
                <a:lnTo>
                  <a:pt x="232" y="1654"/>
                </a:lnTo>
                <a:lnTo>
                  <a:pt x="232" y="1654"/>
                </a:lnTo>
                <a:lnTo>
                  <a:pt x="232" y="1642"/>
                </a:lnTo>
                <a:lnTo>
                  <a:pt x="230" y="1632"/>
                </a:lnTo>
                <a:lnTo>
                  <a:pt x="228" y="1621"/>
                </a:lnTo>
                <a:lnTo>
                  <a:pt x="223" y="1614"/>
                </a:lnTo>
                <a:lnTo>
                  <a:pt x="222" y="1613"/>
                </a:lnTo>
                <a:lnTo>
                  <a:pt x="212" y="1609"/>
                </a:lnTo>
                <a:lnTo>
                  <a:pt x="212" y="1609"/>
                </a:lnTo>
                <a:lnTo>
                  <a:pt x="213" y="1604"/>
                </a:lnTo>
                <a:lnTo>
                  <a:pt x="218" y="1589"/>
                </a:lnTo>
                <a:lnTo>
                  <a:pt x="223" y="1568"/>
                </a:lnTo>
                <a:lnTo>
                  <a:pt x="225" y="1556"/>
                </a:lnTo>
                <a:lnTo>
                  <a:pt x="227" y="1543"/>
                </a:lnTo>
                <a:lnTo>
                  <a:pt x="227" y="1543"/>
                </a:lnTo>
                <a:lnTo>
                  <a:pt x="225" y="1521"/>
                </a:lnTo>
                <a:lnTo>
                  <a:pt x="222" y="1506"/>
                </a:lnTo>
                <a:lnTo>
                  <a:pt x="220" y="1498"/>
                </a:lnTo>
                <a:lnTo>
                  <a:pt x="218" y="1495"/>
                </a:lnTo>
                <a:lnTo>
                  <a:pt x="218" y="1495"/>
                </a:lnTo>
                <a:lnTo>
                  <a:pt x="220" y="1495"/>
                </a:lnTo>
                <a:lnTo>
                  <a:pt x="223" y="1493"/>
                </a:lnTo>
                <a:lnTo>
                  <a:pt x="227" y="1490"/>
                </a:lnTo>
                <a:lnTo>
                  <a:pt x="228" y="1480"/>
                </a:lnTo>
                <a:lnTo>
                  <a:pt x="228" y="1480"/>
                </a:lnTo>
                <a:lnTo>
                  <a:pt x="228" y="1468"/>
                </a:lnTo>
                <a:lnTo>
                  <a:pt x="227" y="1458"/>
                </a:lnTo>
                <a:lnTo>
                  <a:pt x="225" y="1448"/>
                </a:lnTo>
                <a:lnTo>
                  <a:pt x="217" y="1438"/>
                </a:lnTo>
                <a:lnTo>
                  <a:pt x="237" y="1357"/>
                </a:lnTo>
                <a:lnTo>
                  <a:pt x="237" y="1357"/>
                </a:lnTo>
                <a:lnTo>
                  <a:pt x="238" y="1340"/>
                </a:lnTo>
                <a:lnTo>
                  <a:pt x="238" y="1340"/>
                </a:lnTo>
                <a:lnTo>
                  <a:pt x="242" y="1334"/>
                </a:lnTo>
                <a:lnTo>
                  <a:pt x="245" y="1329"/>
                </a:lnTo>
                <a:lnTo>
                  <a:pt x="245" y="1329"/>
                </a:lnTo>
                <a:lnTo>
                  <a:pt x="245" y="1329"/>
                </a:lnTo>
                <a:lnTo>
                  <a:pt x="247" y="1330"/>
                </a:lnTo>
                <a:lnTo>
                  <a:pt x="250" y="1330"/>
                </a:lnTo>
                <a:lnTo>
                  <a:pt x="255" y="1325"/>
                </a:lnTo>
                <a:lnTo>
                  <a:pt x="255" y="1325"/>
                </a:lnTo>
                <a:lnTo>
                  <a:pt x="263" y="1317"/>
                </a:lnTo>
                <a:lnTo>
                  <a:pt x="273" y="1307"/>
                </a:lnTo>
                <a:lnTo>
                  <a:pt x="285" y="1297"/>
                </a:lnTo>
                <a:lnTo>
                  <a:pt x="285" y="1297"/>
                </a:lnTo>
                <a:lnTo>
                  <a:pt x="278" y="1320"/>
                </a:lnTo>
                <a:lnTo>
                  <a:pt x="273" y="1342"/>
                </a:lnTo>
                <a:lnTo>
                  <a:pt x="268" y="1367"/>
                </a:lnTo>
                <a:lnTo>
                  <a:pt x="268" y="1367"/>
                </a:lnTo>
                <a:lnTo>
                  <a:pt x="265" y="1412"/>
                </a:lnTo>
                <a:lnTo>
                  <a:pt x="263" y="1440"/>
                </a:lnTo>
                <a:lnTo>
                  <a:pt x="263" y="1440"/>
                </a:lnTo>
                <a:lnTo>
                  <a:pt x="262" y="1466"/>
                </a:lnTo>
                <a:lnTo>
                  <a:pt x="260" y="1493"/>
                </a:lnTo>
                <a:lnTo>
                  <a:pt x="260" y="1493"/>
                </a:lnTo>
                <a:lnTo>
                  <a:pt x="262" y="1578"/>
                </a:lnTo>
                <a:lnTo>
                  <a:pt x="263" y="1669"/>
                </a:lnTo>
                <a:lnTo>
                  <a:pt x="263" y="1669"/>
                </a:lnTo>
                <a:lnTo>
                  <a:pt x="265" y="1681"/>
                </a:lnTo>
                <a:lnTo>
                  <a:pt x="268" y="1691"/>
                </a:lnTo>
                <a:lnTo>
                  <a:pt x="272" y="1702"/>
                </a:lnTo>
                <a:lnTo>
                  <a:pt x="273" y="1712"/>
                </a:lnTo>
                <a:lnTo>
                  <a:pt x="273" y="1712"/>
                </a:lnTo>
                <a:lnTo>
                  <a:pt x="273" y="1744"/>
                </a:lnTo>
                <a:lnTo>
                  <a:pt x="275" y="1802"/>
                </a:lnTo>
                <a:lnTo>
                  <a:pt x="275" y="1802"/>
                </a:lnTo>
                <a:lnTo>
                  <a:pt x="273" y="1830"/>
                </a:lnTo>
                <a:lnTo>
                  <a:pt x="270" y="1848"/>
                </a:lnTo>
                <a:lnTo>
                  <a:pt x="268" y="1862"/>
                </a:lnTo>
                <a:lnTo>
                  <a:pt x="265" y="1878"/>
                </a:lnTo>
                <a:lnTo>
                  <a:pt x="265" y="1878"/>
                </a:lnTo>
                <a:lnTo>
                  <a:pt x="263" y="1918"/>
                </a:lnTo>
                <a:lnTo>
                  <a:pt x="263" y="1975"/>
                </a:lnTo>
                <a:lnTo>
                  <a:pt x="265" y="2059"/>
                </a:lnTo>
                <a:lnTo>
                  <a:pt x="265" y="2059"/>
                </a:lnTo>
                <a:lnTo>
                  <a:pt x="268" y="2094"/>
                </a:lnTo>
                <a:lnTo>
                  <a:pt x="273" y="2157"/>
                </a:lnTo>
                <a:lnTo>
                  <a:pt x="280" y="2227"/>
                </a:lnTo>
                <a:lnTo>
                  <a:pt x="283" y="2277"/>
                </a:lnTo>
                <a:lnTo>
                  <a:pt x="283" y="2277"/>
                </a:lnTo>
                <a:lnTo>
                  <a:pt x="288" y="2443"/>
                </a:lnTo>
                <a:lnTo>
                  <a:pt x="291" y="2602"/>
                </a:lnTo>
                <a:lnTo>
                  <a:pt x="291" y="2602"/>
                </a:lnTo>
                <a:lnTo>
                  <a:pt x="293" y="2654"/>
                </a:lnTo>
                <a:lnTo>
                  <a:pt x="295" y="2674"/>
                </a:lnTo>
                <a:lnTo>
                  <a:pt x="298" y="2684"/>
                </a:lnTo>
                <a:lnTo>
                  <a:pt x="298" y="2684"/>
                </a:lnTo>
                <a:lnTo>
                  <a:pt x="303" y="2694"/>
                </a:lnTo>
                <a:lnTo>
                  <a:pt x="306" y="2697"/>
                </a:lnTo>
                <a:lnTo>
                  <a:pt x="308" y="2697"/>
                </a:lnTo>
                <a:lnTo>
                  <a:pt x="308" y="2697"/>
                </a:lnTo>
                <a:lnTo>
                  <a:pt x="316" y="2699"/>
                </a:lnTo>
                <a:lnTo>
                  <a:pt x="328" y="2702"/>
                </a:lnTo>
                <a:lnTo>
                  <a:pt x="341" y="2705"/>
                </a:lnTo>
                <a:lnTo>
                  <a:pt x="341" y="2705"/>
                </a:lnTo>
                <a:lnTo>
                  <a:pt x="340" y="2748"/>
                </a:lnTo>
                <a:lnTo>
                  <a:pt x="338" y="2780"/>
                </a:lnTo>
                <a:lnTo>
                  <a:pt x="335" y="2797"/>
                </a:lnTo>
                <a:lnTo>
                  <a:pt x="335" y="2797"/>
                </a:lnTo>
                <a:lnTo>
                  <a:pt x="325" y="2821"/>
                </a:lnTo>
                <a:lnTo>
                  <a:pt x="316" y="2841"/>
                </a:lnTo>
                <a:lnTo>
                  <a:pt x="316" y="2841"/>
                </a:lnTo>
                <a:lnTo>
                  <a:pt x="311" y="2846"/>
                </a:lnTo>
                <a:lnTo>
                  <a:pt x="306" y="2851"/>
                </a:lnTo>
                <a:lnTo>
                  <a:pt x="301" y="2860"/>
                </a:lnTo>
                <a:lnTo>
                  <a:pt x="301" y="2860"/>
                </a:lnTo>
                <a:lnTo>
                  <a:pt x="300" y="2871"/>
                </a:lnTo>
                <a:lnTo>
                  <a:pt x="298" y="2883"/>
                </a:lnTo>
                <a:lnTo>
                  <a:pt x="300" y="2895"/>
                </a:lnTo>
                <a:lnTo>
                  <a:pt x="301" y="2905"/>
                </a:lnTo>
                <a:lnTo>
                  <a:pt x="301" y="2905"/>
                </a:lnTo>
                <a:lnTo>
                  <a:pt x="303" y="2908"/>
                </a:lnTo>
                <a:lnTo>
                  <a:pt x="305" y="2910"/>
                </a:lnTo>
                <a:lnTo>
                  <a:pt x="313" y="2913"/>
                </a:lnTo>
                <a:lnTo>
                  <a:pt x="321" y="2913"/>
                </a:lnTo>
                <a:lnTo>
                  <a:pt x="331" y="2916"/>
                </a:lnTo>
                <a:lnTo>
                  <a:pt x="331" y="2916"/>
                </a:lnTo>
                <a:lnTo>
                  <a:pt x="333" y="2921"/>
                </a:lnTo>
                <a:lnTo>
                  <a:pt x="335" y="2926"/>
                </a:lnTo>
                <a:lnTo>
                  <a:pt x="336" y="2928"/>
                </a:lnTo>
                <a:lnTo>
                  <a:pt x="336" y="2928"/>
                </a:lnTo>
                <a:lnTo>
                  <a:pt x="358" y="2929"/>
                </a:lnTo>
                <a:lnTo>
                  <a:pt x="401" y="2929"/>
                </a:lnTo>
                <a:lnTo>
                  <a:pt x="444" y="2928"/>
                </a:lnTo>
                <a:lnTo>
                  <a:pt x="459" y="2926"/>
                </a:lnTo>
                <a:lnTo>
                  <a:pt x="464" y="2926"/>
                </a:lnTo>
                <a:lnTo>
                  <a:pt x="466" y="2924"/>
                </a:lnTo>
                <a:lnTo>
                  <a:pt x="466" y="2924"/>
                </a:lnTo>
                <a:lnTo>
                  <a:pt x="469" y="2916"/>
                </a:lnTo>
                <a:lnTo>
                  <a:pt x="471" y="2906"/>
                </a:lnTo>
                <a:lnTo>
                  <a:pt x="472" y="2895"/>
                </a:lnTo>
                <a:lnTo>
                  <a:pt x="471" y="2885"/>
                </a:lnTo>
                <a:lnTo>
                  <a:pt x="471" y="2885"/>
                </a:lnTo>
                <a:lnTo>
                  <a:pt x="469" y="2855"/>
                </a:lnTo>
                <a:lnTo>
                  <a:pt x="469" y="2831"/>
                </a:lnTo>
                <a:lnTo>
                  <a:pt x="469" y="2831"/>
                </a:lnTo>
                <a:lnTo>
                  <a:pt x="469" y="2798"/>
                </a:lnTo>
                <a:lnTo>
                  <a:pt x="469" y="2798"/>
                </a:lnTo>
                <a:lnTo>
                  <a:pt x="474" y="2803"/>
                </a:lnTo>
                <a:lnTo>
                  <a:pt x="479" y="2805"/>
                </a:lnTo>
                <a:lnTo>
                  <a:pt x="482" y="2803"/>
                </a:lnTo>
                <a:lnTo>
                  <a:pt x="484" y="2802"/>
                </a:lnTo>
                <a:lnTo>
                  <a:pt x="484" y="2802"/>
                </a:lnTo>
                <a:lnTo>
                  <a:pt x="490" y="2792"/>
                </a:lnTo>
                <a:lnTo>
                  <a:pt x="500" y="2773"/>
                </a:lnTo>
                <a:lnTo>
                  <a:pt x="507" y="2763"/>
                </a:lnTo>
                <a:lnTo>
                  <a:pt x="510" y="2753"/>
                </a:lnTo>
                <a:lnTo>
                  <a:pt x="514" y="2743"/>
                </a:lnTo>
                <a:lnTo>
                  <a:pt x="515" y="2732"/>
                </a:lnTo>
                <a:lnTo>
                  <a:pt x="515" y="2732"/>
                </a:lnTo>
                <a:lnTo>
                  <a:pt x="514" y="2714"/>
                </a:lnTo>
                <a:lnTo>
                  <a:pt x="510" y="2697"/>
                </a:lnTo>
                <a:lnTo>
                  <a:pt x="505" y="2670"/>
                </a:lnTo>
                <a:lnTo>
                  <a:pt x="505" y="2670"/>
                </a:lnTo>
                <a:lnTo>
                  <a:pt x="502" y="2634"/>
                </a:lnTo>
                <a:lnTo>
                  <a:pt x="499" y="2569"/>
                </a:lnTo>
                <a:lnTo>
                  <a:pt x="495" y="2468"/>
                </a:lnTo>
                <a:lnTo>
                  <a:pt x="495" y="2468"/>
                </a:lnTo>
                <a:lnTo>
                  <a:pt x="490" y="2421"/>
                </a:lnTo>
                <a:lnTo>
                  <a:pt x="482" y="2335"/>
                </a:lnTo>
                <a:lnTo>
                  <a:pt x="474" y="2247"/>
                </a:lnTo>
                <a:lnTo>
                  <a:pt x="471" y="2215"/>
                </a:lnTo>
                <a:lnTo>
                  <a:pt x="471" y="2199"/>
                </a:lnTo>
                <a:lnTo>
                  <a:pt x="471" y="2199"/>
                </a:lnTo>
                <a:lnTo>
                  <a:pt x="472" y="2184"/>
                </a:lnTo>
                <a:lnTo>
                  <a:pt x="477" y="2167"/>
                </a:lnTo>
                <a:lnTo>
                  <a:pt x="481" y="2151"/>
                </a:lnTo>
                <a:lnTo>
                  <a:pt x="482" y="2137"/>
                </a:lnTo>
                <a:lnTo>
                  <a:pt x="482" y="2137"/>
                </a:lnTo>
                <a:lnTo>
                  <a:pt x="482" y="2114"/>
                </a:lnTo>
                <a:lnTo>
                  <a:pt x="484" y="2094"/>
                </a:lnTo>
                <a:lnTo>
                  <a:pt x="484" y="2094"/>
                </a:lnTo>
                <a:lnTo>
                  <a:pt x="489" y="2054"/>
                </a:lnTo>
                <a:lnTo>
                  <a:pt x="492" y="2028"/>
                </a:lnTo>
                <a:lnTo>
                  <a:pt x="492" y="2009"/>
                </a:lnTo>
                <a:lnTo>
                  <a:pt x="492" y="2009"/>
                </a:lnTo>
                <a:lnTo>
                  <a:pt x="495" y="1989"/>
                </a:lnTo>
                <a:lnTo>
                  <a:pt x="502" y="1956"/>
                </a:lnTo>
                <a:lnTo>
                  <a:pt x="509" y="1921"/>
                </a:lnTo>
                <a:lnTo>
                  <a:pt x="514" y="1896"/>
                </a:lnTo>
                <a:lnTo>
                  <a:pt x="514" y="1896"/>
                </a:lnTo>
                <a:lnTo>
                  <a:pt x="524" y="1835"/>
                </a:lnTo>
                <a:lnTo>
                  <a:pt x="530" y="1800"/>
                </a:lnTo>
                <a:lnTo>
                  <a:pt x="535" y="1777"/>
                </a:lnTo>
                <a:lnTo>
                  <a:pt x="535" y="1777"/>
                </a:lnTo>
                <a:lnTo>
                  <a:pt x="542" y="1762"/>
                </a:lnTo>
                <a:lnTo>
                  <a:pt x="544" y="1759"/>
                </a:lnTo>
                <a:lnTo>
                  <a:pt x="544" y="1759"/>
                </a:lnTo>
                <a:lnTo>
                  <a:pt x="542" y="1833"/>
                </a:lnTo>
                <a:lnTo>
                  <a:pt x="542" y="1890"/>
                </a:lnTo>
                <a:lnTo>
                  <a:pt x="542" y="1913"/>
                </a:lnTo>
                <a:lnTo>
                  <a:pt x="545" y="1930"/>
                </a:lnTo>
                <a:lnTo>
                  <a:pt x="545" y="1930"/>
                </a:lnTo>
                <a:lnTo>
                  <a:pt x="550" y="1955"/>
                </a:lnTo>
                <a:lnTo>
                  <a:pt x="557" y="1981"/>
                </a:lnTo>
                <a:lnTo>
                  <a:pt x="572" y="2031"/>
                </a:lnTo>
                <a:lnTo>
                  <a:pt x="572" y="2031"/>
                </a:lnTo>
                <a:lnTo>
                  <a:pt x="577" y="2046"/>
                </a:lnTo>
                <a:lnTo>
                  <a:pt x="580" y="2058"/>
                </a:lnTo>
                <a:lnTo>
                  <a:pt x="582" y="2069"/>
                </a:lnTo>
                <a:lnTo>
                  <a:pt x="578" y="2087"/>
                </a:lnTo>
                <a:lnTo>
                  <a:pt x="578" y="2087"/>
                </a:lnTo>
                <a:lnTo>
                  <a:pt x="570" y="2132"/>
                </a:lnTo>
                <a:lnTo>
                  <a:pt x="567" y="2152"/>
                </a:lnTo>
                <a:lnTo>
                  <a:pt x="565" y="2167"/>
                </a:lnTo>
                <a:lnTo>
                  <a:pt x="565" y="2167"/>
                </a:lnTo>
                <a:lnTo>
                  <a:pt x="567" y="2177"/>
                </a:lnTo>
                <a:lnTo>
                  <a:pt x="570" y="2187"/>
                </a:lnTo>
                <a:lnTo>
                  <a:pt x="572" y="2197"/>
                </a:lnTo>
                <a:lnTo>
                  <a:pt x="572" y="2209"/>
                </a:lnTo>
                <a:lnTo>
                  <a:pt x="572" y="2209"/>
                </a:lnTo>
                <a:lnTo>
                  <a:pt x="563" y="2378"/>
                </a:lnTo>
                <a:lnTo>
                  <a:pt x="563" y="2378"/>
                </a:lnTo>
                <a:lnTo>
                  <a:pt x="563" y="2420"/>
                </a:lnTo>
                <a:lnTo>
                  <a:pt x="565" y="2436"/>
                </a:lnTo>
                <a:lnTo>
                  <a:pt x="567" y="2448"/>
                </a:lnTo>
                <a:lnTo>
                  <a:pt x="567" y="2448"/>
                </a:lnTo>
                <a:lnTo>
                  <a:pt x="570" y="2458"/>
                </a:lnTo>
                <a:lnTo>
                  <a:pt x="573" y="2468"/>
                </a:lnTo>
                <a:lnTo>
                  <a:pt x="573" y="2481"/>
                </a:lnTo>
                <a:lnTo>
                  <a:pt x="570" y="2501"/>
                </a:lnTo>
                <a:lnTo>
                  <a:pt x="570" y="2501"/>
                </a:lnTo>
                <a:lnTo>
                  <a:pt x="558" y="2549"/>
                </a:lnTo>
                <a:lnTo>
                  <a:pt x="552" y="2579"/>
                </a:lnTo>
                <a:lnTo>
                  <a:pt x="552" y="2579"/>
                </a:lnTo>
                <a:lnTo>
                  <a:pt x="555" y="2634"/>
                </a:lnTo>
                <a:lnTo>
                  <a:pt x="555" y="2634"/>
                </a:lnTo>
                <a:lnTo>
                  <a:pt x="557" y="2637"/>
                </a:lnTo>
                <a:lnTo>
                  <a:pt x="558" y="2640"/>
                </a:lnTo>
                <a:lnTo>
                  <a:pt x="560" y="2647"/>
                </a:lnTo>
                <a:lnTo>
                  <a:pt x="560" y="2647"/>
                </a:lnTo>
                <a:lnTo>
                  <a:pt x="562" y="2669"/>
                </a:lnTo>
                <a:lnTo>
                  <a:pt x="563" y="2684"/>
                </a:lnTo>
                <a:lnTo>
                  <a:pt x="565" y="2692"/>
                </a:lnTo>
                <a:lnTo>
                  <a:pt x="565" y="2692"/>
                </a:lnTo>
                <a:lnTo>
                  <a:pt x="567" y="2695"/>
                </a:lnTo>
                <a:lnTo>
                  <a:pt x="572" y="2699"/>
                </a:lnTo>
                <a:lnTo>
                  <a:pt x="578" y="2702"/>
                </a:lnTo>
                <a:lnTo>
                  <a:pt x="588" y="2705"/>
                </a:lnTo>
                <a:lnTo>
                  <a:pt x="598" y="2707"/>
                </a:lnTo>
                <a:lnTo>
                  <a:pt x="612" y="2705"/>
                </a:lnTo>
                <a:lnTo>
                  <a:pt x="625" y="2702"/>
                </a:lnTo>
                <a:lnTo>
                  <a:pt x="640" y="2695"/>
                </a:lnTo>
                <a:lnTo>
                  <a:pt x="640" y="2695"/>
                </a:lnTo>
                <a:lnTo>
                  <a:pt x="665" y="2679"/>
                </a:lnTo>
                <a:lnTo>
                  <a:pt x="673" y="2672"/>
                </a:lnTo>
                <a:lnTo>
                  <a:pt x="680" y="2665"/>
                </a:lnTo>
                <a:lnTo>
                  <a:pt x="683" y="2660"/>
                </a:lnTo>
                <a:lnTo>
                  <a:pt x="685" y="2655"/>
                </a:lnTo>
                <a:lnTo>
                  <a:pt x="686" y="2645"/>
                </a:lnTo>
                <a:lnTo>
                  <a:pt x="686" y="2617"/>
                </a:lnTo>
                <a:lnTo>
                  <a:pt x="686" y="2617"/>
                </a:lnTo>
                <a:lnTo>
                  <a:pt x="693" y="2616"/>
                </a:lnTo>
                <a:lnTo>
                  <a:pt x="711" y="2607"/>
                </a:lnTo>
                <a:lnTo>
                  <a:pt x="721" y="2602"/>
                </a:lnTo>
                <a:lnTo>
                  <a:pt x="729" y="2596"/>
                </a:lnTo>
                <a:lnTo>
                  <a:pt x="738" y="2589"/>
                </a:lnTo>
                <a:lnTo>
                  <a:pt x="741" y="2581"/>
                </a:lnTo>
                <a:lnTo>
                  <a:pt x="741" y="2581"/>
                </a:lnTo>
                <a:lnTo>
                  <a:pt x="746" y="2561"/>
                </a:lnTo>
                <a:lnTo>
                  <a:pt x="749" y="2542"/>
                </a:lnTo>
                <a:lnTo>
                  <a:pt x="751" y="2526"/>
                </a:lnTo>
                <a:lnTo>
                  <a:pt x="749" y="2514"/>
                </a:lnTo>
                <a:lnTo>
                  <a:pt x="749" y="2514"/>
                </a:lnTo>
                <a:lnTo>
                  <a:pt x="741" y="2494"/>
                </a:lnTo>
                <a:lnTo>
                  <a:pt x="741" y="2494"/>
                </a:lnTo>
                <a:lnTo>
                  <a:pt x="748" y="2435"/>
                </a:lnTo>
                <a:lnTo>
                  <a:pt x="753" y="2390"/>
                </a:lnTo>
                <a:lnTo>
                  <a:pt x="754" y="2358"/>
                </a:lnTo>
                <a:lnTo>
                  <a:pt x="754" y="2358"/>
                </a:lnTo>
                <a:lnTo>
                  <a:pt x="754" y="2345"/>
                </a:lnTo>
                <a:lnTo>
                  <a:pt x="756" y="2333"/>
                </a:lnTo>
                <a:lnTo>
                  <a:pt x="759" y="2315"/>
                </a:lnTo>
                <a:lnTo>
                  <a:pt x="759" y="2315"/>
                </a:lnTo>
                <a:lnTo>
                  <a:pt x="761" y="2293"/>
                </a:lnTo>
                <a:lnTo>
                  <a:pt x="763" y="2255"/>
                </a:lnTo>
                <a:lnTo>
                  <a:pt x="764" y="2214"/>
                </a:lnTo>
                <a:lnTo>
                  <a:pt x="766" y="2195"/>
                </a:lnTo>
                <a:lnTo>
                  <a:pt x="769" y="2182"/>
                </a:lnTo>
                <a:lnTo>
                  <a:pt x="769" y="2182"/>
                </a:lnTo>
                <a:lnTo>
                  <a:pt x="772" y="2159"/>
                </a:lnTo>
                <a:lnTo>
                  <a:pt x="776" y="2141"/>
                </a:lnTo>
                <a:lnTo>
                  <a:pt x="777" y="2126"/>
                </a:lnTo>
                <a:lnTo>
                  <a:pt x="776" y="2111"/>
                </a:lnTo>
                <a:lnTo>
                  <a:pt x="776" y="2111"/>
                </a:lnTo>
                <a:lnTo>
                  <a:pt x="772" y="2074"/>
                </a:lnTo>
                <a:lnTo>
                  <a:pt x="769" y="2041"/>
                </a:lnTo>
                <a:lnTo>
                  <a:pt x="769" y="2041"/>
                </a:lnTo>
                <a:lnTo>
                  <a:pt x="769" y="2013"/>
                </a:lnTo>
                <a:lnTo>
                  <a:pt x="769" y="2013"/>
                </a:lnTo>
                <a:lnTo>
                  <a:pt x="779" y="1983"/>
                </a:lnTo>
                <a:lnTo>
                  <a:pt x="786" y="1960"/>
                </a:lnTo>
                <a:lnTo>
                  <a:pt x="787" y="1948"/>
                </a:lnTo>
                <a:lnTo>
                  <a:pt x="789" y="1940"/>
                </a:lnTo>
                <a:lnTo>
                  <a:pt x="789" y="1940"/>
                </a:lnTo>
                <a:lnTo>
                  <a:pt x="794" y="1832"/>
                </a:lnTo>
                <a:lnTo>
                  <a:pt x="799" y="1765"/>
                </a:lnTo>
                <a:lnTo>
                  <a:pt x="802" y="1740"/>
                </a:lnTo>
                <a:lnTo>
                  <a:pt x="804" y="1727"/>
                </a:lnTo>
                <a:lnTo>
                  <a:pt x="804" y="1727"/>
                </a:lnTo>
                <a:lnTo>
                  <a:pt x="811" y="1712"/>
                </a:lnTo>
                <a:lnTo>
                  <a:pt x="819" y="1694"/>
                </a:lnTo>
                <a:lnTo>
                  <a:pt x="826" y="1671"/>
                </a:lnTo>
                <a:lnTo>
                  <a:pt x="829" y="1656"/>
                </a:lnTo>
                <a:lnTo>
                  <a:pt x="831" y="1641"/>
                </a:lnTo>
                <a:lnTo>
                  <a:pt x="831" y="1641"/>
                </a:lnTo>
                <a:lnTo>
                  <a:pt x="840" y="1536"/>
                </a:lnTo>
                <a:lnTo>
                  <a:pt x="847" y="1465"/>
                </a:lnTo>
                <a:lnTo>
                  <a:pt x="847" y="1465"/>
                </a:lnTo>
                <a:lnTo>
                  <a:pt x="850" y="1455"/>
                </a:lnTo>
                <a:lnTo>
                  <a:pt x="855" y="1430"/>
                </a:lnTo>
                <a:lnTo>
                  <a:pt x="860" y="1395"/>
                </a:lnTo>
                <a:lnTo>
                  <a:pt x="862" y="1377"/>
                </a:lnTo>
                <a:lnTo>
                  <a:pt x="864" y="1358"/>
                </a:lnTo>
                <a:lnTo>
                  <a:pt x="864" y="1358"/>
                </a:lnTo>
                <a:lnTo>
                  <a:pt x="862" y="1342"/>
                </a:lnTo>
                <a:lnTo>
                  <a:pt x="859" y="1329"/>
                </a:lnTo>
                <a:lnTo>
                  <a:pt x="855" y="1315"/>
                </a:lnTo>
                <a:lnTo>
                  <a:pt x="850" y="1305"/>
                </a:lnTo>
                <a:lnTo>
                  <a:pt x="840" y="1287"/>
                </a:lnTo>
                <a:lnTo>
                  <a:pt x="835" y="1280"/>
                </a:lnTo>
                <a:lnTo>
                  <a:pt x="834" y="1274"/>
                </a:lnTo>
                <a:lnTo>
                  <a:pt x="834" y="1274"/>
                </a:lnTo>
                <a:lnTo>
                  <a:pt x="831" y="1260"/>
                </a:lnTo>
                <a:lnTo>
                  <a:pt x="831" y="1249"/>
                </a:lnTo>
                <a:lnTo>
                  <a:pt x="831" y="1241"/>
                </a:lnTo>
                <a:lnTo>
                  <a:pt x="831" y="1236"/>
                </a:lnTo>
                <a:lnTo>
                  <a:pt x="831" y="1236"/>
                </a:lnTo>
                <a:lnTo>
                  <a:pt x="837" y="1231"/>
                </a:lnTo>
                <a:lnTo>
                  <a:pt x="847" y="1224"/>
                </a:lnTo>
                <a:lnTo>
                  <a:pt x="859" y="1216"/>
                </a:lnTo>
                <a:lnTo>
                  <a:pt x="864" y="1211"/>
                </a:lnTo>
                <a:lnTo>
                  <a:pt x="867" y="1207"/>
                </a:lnTo>
                <a:lnTo>
                  <a:pt x="867" y="1207"/>
                </a:lnTo>
                <a:lnTo>
                  <a:pt x="869" y="1201"/>
                </a:lnTo>
                <a:lnTo>
                  <a:pt x="870" y="1191"/>
                </a:lnTo>
                <a:lnTo>
                  <a:pt x="870" y="1164"/>
                </a:lnTo>
                <a:lnTo>
                  <a:pt x="869" y="1099"/>
                </a:lnTo>
                <a:lnTo>
                  <a:pt x="869" y="1099"/>
                </a:lnTo>
                <a:lnTo>
                  <a:pt x="865" y="1069"/>
                </a:lnTo>
                <a:lnTo>
                  <a:pt x="860" y="1038"/>
                </a:lnTo>
                <a:lnTo>
                  <a:pt x="852" y="1001"/>
                </a:lnTo>
                <a:lnTo>
                  <a:pt x="852" y="1001"/>
                </a:lnTo>
                <a:lnTo>
                  <a:pt x="845" y="962"/>
                </a:lnTo>
                <a:lnTo>
                  <a:pt x="842" y="940"/>
                </a:lnTo>
                <a:lnTo>
                  <a:pt x="842" y="933"/>
                </a:lnTo>
                <a:lnTo>
                  <a:pt x="842" y="932"/>
                </a:lnTo>
                <a:lnTo>
                  <a:pt x="844" y="930"/>
                </a:lnTo>
                <a:lnTo>
                  <a:pt x="844" y="930"/>
                </a:lnTo>
                <a:lnTo>
                  <a:pt x="847" y="935"/>
                </a:lnTo>
                <a:lnTo>
                  <a:pt x="852" y="943"/>
                </a:lnTo>
                <a:lnTo>
                  <a:pt x="867" y="967"/>
                </a:lnTo>
                <a:lnTo>
                  <a:pt x="880" y="991"/>
                </a:lnTo>
                <a:lnTo>
                  <a:pt x="887" y="1006"/>
                </a:lnTo>
                <a:lnTo>
                  <a:pt x="887" y="1006"/>
                </a:lnTo>
                <a:lnTo>
                  <a:pt x="889" y="1021"/>
                </a:lnTo>
                <a:lnTo>
                  <a:pt x="890" y="1046"/>
                </a:lnTo>
                <a:lnTo>
                  <a:pt x="890" y="1084"/>
                </a:lnTo>
                <a:lnTo>
                  <a:pt x="890" y="1084"/>
                </a:lnTo>
                <a:lnTo>
                  <a:pt x="897" y="1103"/>
                </a:lnTo>
                <a:lnTo>
                  <a:pt x="908" y="1139"/>
                </a:lnTo>
                <a:lnTo>
                  <a:pt x="922" y="1176"/>
                </a:lnTo>
                <a:lnTo>
                  <a:pt x="928" y="1189"/>
                </a:lnTo>
                <a:lnTo>
                  <a:pt x="932" y="1196"/>
                </a:lnTo>
                <a:lnTo>
                  <a:pt x="932" y="1196"/>
                </a:lnTo>
                <a:lnTo>
                  <a:pt x="950" y="1212"/>
                </a:lnTo>
                <a:lnTo>
                  <a:pt x="957" y="1221"/>
                </a:lnTo>
                <a:lnTo>
                  <a:pt x="958" y="1224"/>
                </a:lnTo>
                <a:lnTo>
                  <a:pt x="958" y="1226"/>
                </a:lnTo>
                <a:lnTo>
                  <a:pt x="958" y="1226"/>
                </a:lnTo>
                <a:lnTo>
                  <a:pt x="958" y="1232"/>
                </a:lnTo>
                <a:lnTo>
                  <a:pt x="958" y="1236"/>
                </a:lnTo>
                <a:lnTo>
                  <a:pt x="955" y="1237"/>
                </a:lnTo>
                <a:lnTo>
                  <a:pt x="955" y="1237"/>
                </a:lnTo>
                <a:lnTo>
                  <a:pt x="948" y="1239"/>
                </a:lnTo>
                <a:lnTo>
                  <a:pt x="938" y="1239"/>
                </a:lnTo>
                <a:lnTo>
                  <a:pt x="917" y="1242"/>
                </a:lnTo>
                <a:lnTo>
                  <a:pt x="917" y="1242"/>
                </a:lnTo>
                <a:lnTo>
                  <a:pt x="912" y="1242"/>
                </a:lnTo>
                <a:lnTo>
                  <a:pt x="910" y="1244"/>
                </a:lnTo>
                <a:lnTo>
                  <a:pt x="908" y="1249"/>
                </a:lnTo>
                <a:lnTo>
                  <a:pt x="908" y="1255"/>
                </a:lnTo>
                <a:lnTo>
                  <a:pt x="908" y="1260"/>
                </a:lnTo>
                <a:lnTo>
                  <a:pt x="908" y="1260"/>
                </a:lnTo>
                <a:lnTo>
                  <a:pt x="910" y="1267"/>
                </a:lnTo>
                <a:lnTo>
                  <a:pt x="913" y="1274"/>
                </a:lnTo>
                <a:lnTo>
                  <a:pt x="917" y="1282"/>
                </a:lnTo>
                <a:lnTo>
                  <a:pt x="922" y="1287"/>
                </a:lnTo>
                <a:lnTo>
                  <a:pt x="922" y="1287"/>
                </a:lnTo>
                <a:lnTo>
                  <a:pt x="945" y="1297"/>
                </a:lnTo>
                <a:lnTo>
                  <a:pt x="1015" y="1325"/>
                </a:lnTo>
                <a:lnTo>
                  <a:pt x="1015" y="1325"/>
                </a:lnTo>
                <a:lnTo>
                  <a:pt x="1026" y="1343"/>
                </a:lnTo>
                <a:lnTo>
                  <a:pt x="1026" y="1343"/>
                </a:lnTo>
                <a:lnTo>
                  <a:pt x="1093" y="1493"/>
                </a:lnTo>
                <a:lnTo>
                  <a:pt x="1093" y="1493"/>
                </a:lnTo>
                <a:lnTo>
                  <a:pt x="1094" y="1506"/>
                </a:lnTo>
                <a:lnTo>
                  <a:pt x="1094" y="1520"/>
                </a:lnTo>
                <a:lnTo>
                  <a:pt x="1093" y="1534"/>
                </a:lnTo>
                <a:lnTo>
                  <a:pt x="1093" y="1534"/>
                </a:lnTo>
                <a:lnTo>
                  <a:pt x="1086" y="1551"/>
                </a:lnTo>
                <a:lnTo>
                  <a:pt x="1078" y="1571"/>
                </a:lnTo>
                <a:lnTo>
                  <a:pt x="1059" y="1601"/>
                </a:lnTo>
                <a:lnTo>
                  <a:pt x="1059" y="1601"/>
                </a:lnTo>
                <a:lnTo>
                  <a:pt x="1056" y="1613"/>
                </a:lnTo>
                <a:lnTo>
                  <a:pt x="1054" y="1626"/>
                </a:lnTo>
                <a:lnTo>
                  <a:pt x="1053" y="1646"/>
                </a:lnTo>
                <a:lnTo>
                  <a:pt x="1053" y="1646"/>
                </a:lnTo>
                <a:lnTo>
                  <a:pt x="1046" y="1676"/>
                </a:lnTo>
                <a:lnTo>
                  <a:pt x="1046" y="1676"/>
                </a:lnTo>
                <a:lnTo>
                  <a:pt x="1036" y="1679"/>
                </a:lnTo>
                <a:lnTo>
                  <a:pt x="1028" y="1684"/>
                </a:lnTo>
                <a:lnTo>
                  <a:pt x="1025" y="1686"/>
                </a:lnTo>
                <a:lnTo>
                  <a:pt x="1023" y="1689"/>
                </a:lnTo>
                <a:lnTo>
                  <a:pt x="1023" y="1689"/>
                </a:lnTo>
                <a:lnTo>
                  <a:pt x="1020" y="1696"/>
                </a:lnTo>
                <a:lnTo>
                  <a:pt x="1020" y="1697"/>
                </a:lnTo>
                <a:lnTo>
                  <a:pt x="1020" y="1697"/>
                </a:lnTo>
                <a:lnTo>
                  <a:pt x="1010" y="1701"/>
                </a:lnTo>
                <a:lnTo>
                  <a:pt x="1003" y="1704"/>
                </a:lnTo>
                <a:lnTo>
                  <a:pt x="1001" y="1707"/>
                </a:lnTo>
                <a:lnTo>
                  <a:pt x="1000" y="1709"/>
                </a:lnTo>
                <a:lnTo>
                  <a:pt x="1000" y="1709"/>
                </a:lnTo>
                <a:lnTo>
                  <a:pt x="1001" y="1715"/>
                </a:lnTo>
                <a:lnTo>
                  <a:pt x="1003" y="1720"/>
                </a:lnTo>
                <a:lnTo>
                  <a:pt x="1006" y="1724"/>
                </a:lnTo>
                <a:lnTo>
                  <a:pt x="1011" y="1724"/>
                </a:lnTo>
                <a:lnTo>
                  <a:pt x="1026" y="1722"/>
                </a:lnTo>
                <a:lnTo>
                  <a:pt x="1028" y="1734"/>
                </a:lnTo>
                <a:lnTo>
                  <a:pt x="1028" y="1734"/>
                </a:lnTo>
                <a:lnTo>
                  <a:pt x="1016" y="1740"/>
                </a:lnTo>
                <a:lnTo>
                  <a:pt x="1008" y="1747"/>
                </a:lnTo>
                <a:lnTo>
                  <a:pt x="1005" y="1750"/>
                </a:lnTo>
                <a:lnTo>
                  <a:pt x="1005" y="1754"/>
                </a:lnTo>
                <a:lnTo>
                  <a:pt x="1005" y="1754"/>
                </a:lnTo>
                <a:lnTo>
                  <a:pt x="1005" y="1755"/>
                </a:lnTo>
                <a:lnTo>
                  <a:pt x="1006" y="1757"/>
                </a:lnTo>
                <a:lnTo>
                  <a:pt x="1011" y="1759"/>
                </a:lnTo>
                <a:lnTo>
                  <a:pt x="1028" y="1760"/>
                </a:lnTo>
                <a:lnTo>
                  <a:pt x="1053" y="1759"/>
                </a:lnTo>
                <a:lnTo>
                  <a:pt x="1053" y="1759"/>
                </a:lnTo>
                <a:lnTo>
                  <a:pt x="1040" y="1767"/>
                </a:lnTo>
                <a:lnTo>
                  <a:pt x="1030" y="1777"/>
                </a:lnTo>
                <a:lnTo>
                  <a:pt x="1025" y="1780"/>
                </a:lnTo>
                <a:lnTo>
                  <a:pt x="1023" y="1785"/>
                </a:lnTo>
                <a:lnTo>
                  <a:pt x="1023" y="1785"/>
                </a:lnTo>
                <a:lnTo>
                  <a:pt x="1023" y="1789"/>
                </a:lnTo>
                <a:lnTo>
                  <a:pt x="1026" y="1790"/>
                </a:lnTo>
                <a:lnTo>
                  <a:pt x="1031" y="1792"/>
                </a:lnTo>
                <a:lnTo>
                  <a:pt x="1038" y="1792"/>
                </a:lnTo>
                <a:lnTo>
                  <a:pt x="1049" y="1789"/>
                </a:lnTo>
                <a:lnTo>
                  <a:pt x="1056" y="1785"/>
                </a:lnTo>
                <a:lnTo>
                  <a:pt x="1056" y="1785"/>
                </a:lnTo>
                <a:lnTo>
                  <a:pt x="1066" y="1780"/>
                </a:lnTo>
                <a:lnTo>
                  <a:pt x="1086" y="1774"/>
                </a:lnTo>
                <a:lnTo>
                  <a:pt x="1106" y="1765"/>
                </a:lnTo>
                <a:lnTo>
                  <a:pt x="1114" y="1762"/>
                </a:lnTo>
                <a:lnTo>
                  <a:pt x="1119" y="1759"/>
                </a:lnTo>
                <a:lnTo>
                  <a:pt x="1119" y="1759"/>
                </a:lnTo>
                <a:lnTo>
                  <a:pt x="1127" y="1745"/>
                </a:lnTo>
                <a:lnTo>
                  <a:pt x="1137" y="1720"/>
                </a:lnTo>
                <a:lnTo>
                  <a:pt x="1154" y="1682"/>
                </a:lnTo>
                <a:lnTo>
                  <a:pt x="1154" y="1682"/>
                </a:lnTo>
                <a:lnTo>
                  <a:pt x="1156" y="1672"/>
                </a:lnTo>
                <a:lnTo>
                  <a:pt x="1156" y="1656"/>
                </a:lnTo>
                <a:lnTo>
                  <a:pt x="1156" y="1627"/>
                </a:lnTo>
                <a:lnTo>
                  <a:pt x="1156" y="1627"/>
                </a:lnTo>
                <a:lnTo>
                  <a:pt x="1159" y="1573"/>
                </a:lnTo>
                <a:lnTo>
                  <a:pt x="1161" y="1533"/>
                </a:lnTo>
                <a:lnTo>
                  <a:pt x="1162" y="1508"/>
                </a:lnTo>
                <a:lnTo>
                  <a:pt x="1162" y="1508"/>
                </a:lnTo>
                <a:lnTo>
                  <a:pt x="1157" y="1490"/>
                </a:lnTo>
                <a:lnTo>
                  <a:pt x="1152" y="1463"/>
                </a:lnTo>
                <a:lnTo>
                  <a:pt x="1141" y="1427"/>
                </a:lnTo>
                <a:lnTo>
                  <a:pt x="1141" y="1427"/>
                </a:lnTo>
                <a:lnTo>
                  <a:pt x="1137" y="1408"/>
                </a:lnTo>
                <a:lnTo>
                  <a:pt x="1132" y="1378"/>
                </a:lnTo>
                <a:lnTo>
                  <a:pt x="1126" y="1335"/>
                </a:lnTo>
                <a:lnTo>
                  <a:pt x="1126" y="1335"/>
                </a:lnTo>
                <a:lnTo>
                  <a:pt x="1129" y="1334"/>
                </a:lnTo>
                <a:lnTo>
                  <a:pt x="1139" y="1329"/>
                </a:lnTo>
                <a:lnTo>
                  <a:pt x="1149" y="1322"/>
                </a:lnTo>
                <a:lnTo>
                  <a:pt x="1152" y="1319"/>
                </a:lnTo>
                <a:lnTo>
                  <a:pt x="1154" y="1314"/>
                </a:lnTo>
                <a:lnTo>
                  <a:pt x="1154" y="1314"/>
                </a:lnTo>
                <a:lnTo>
                  <a:pt x="1152" y="1302"/>
                </a:lnTo>
                <a:lnTo>
                  <a:pt x="1152" y="1287"/>
                </a:lnTo>
                <a:lnTo>
                  <a:pt x="1149" y="1270"/>
                </a:lnTo>
                <a:lnTo>
                  <a:pt x="1149" y="1270"/>
                </a:lnTo>
                <a:lnTo>
                  <a:pt x="1154" y="1267"/>
                </a:lnTo>
                <a:lnTo>
                  <a:pt x="1164" y="1257"/>
                </a:lnTo>
                <a:lnTo>
                  <a:pt x="1169" y="1250"/>
                </a:lnTo>
                <a:lnTo>
                  <a:pt x="1172" y="1244"/>
                </a:lnTo>
                <a:lnTo>
                  <a:pt x="1174" y="1236"/>
                </a:lnTo>
                <a:lnTo>
                  <a:pt x="1172" y="1227"/>
                </a:lnTo>
                <a:lnTo>
                  <a:pt x="1172" y="1227"/>
                </a:lnTo>
                <a:lnTo>
                  <a:pt x="1169" y="1221"/>
                </a:lnTo>
                <a:lnTo>
                  <a:pt x="1166" y="1216"/>
                </a:lnTo>
                <a:lnTo>
                  <a:pt x="1161" y="1211"/>
                </a:lnTo>
                <a:lnTo>
                  <a:pt x="1156" y="1207"/>
                </a:lnTo>
                <a:lnTo>
                  <a:pt x="1154" y="1206"/>
                </a:lnTo>
                <a:lnTo>
                  <a:pt x="1152" y="1201"/>
                </a:lnTo>
                <a:lnTo>
                  <a:pt x="1152" y="1201"/>
                </a:lnTo>
                <a:lnTo>
                  <a:pt x="1151" y="1191"/>
                </a:lnTo>
                <a:lnTo>
                  <a:pt x="1151" y="1181"/>
                </a:lnTo>
                <a:lnTo>
                  <a:pt x="1149" y="1177"/>
                </a:lnTo>
                <a:lnTo>
                  <a:pt x="1147" y="1174"/>
                </a:lnTo>
                <a:lnTo>
                  <a:pt x="1146" y="1172"/>
                </a:lnTo>
                <a:lnTo>
                  <a:pt x="1142" y="1174"/>
                </a:lnTo>
                <a:lnTo>
                  <a:pt x="1142" y="1174"/>
                </a:lnTo>
                <a:lnTo>
                  <a:pt x="1121" y="1186"/>
                </a:lnTo>
                <a:lnTo>
                  <a:pt x="1121" y="1186"/>
                </a:lnTo>
                <a:lnTo>
                  <a:pt x="1119" y="1186"/>
                </a:lnTo>
                <a:lnTo>
                  <a:pt x="1116" y="1184"/>
                </a:lnTo>
                <a:lnTo>
                  <a:pt x="1116" y="1184"/>
                </a:lnTo>
                <a:lnTo>
                  <a:pt x="1106" y="1161"/>
                </a:lnTo>
                <a:lnTo>
                  <a:pt x="1094" y="1134"/>
                </a:lnTo>
                <a:lnTo>
                  <a:pt x="1094" y="1134"/>
                </a:lnTo>
                <a:lnTo>
                  <a:pt x="1086" y="1098"/>
                </a:lnTo>
                <a:lnTo>
                  <a:pt x="1076" y="1060"/>
                </a:lnTo>
                <a:lnTo>
                  <a:pt x="1076" y="1060"/>
                </a:lnTo>
                <a:lnTo>
                  <a:pt x="1074" y="1028"/>
                </a:lnTo>
                <a:lnTo>
                  <a:pt x="1071" y="1000"/>
                </a:lnTo>
                <a:lnTo>
                  <a:pt x="1068" y="986"/>
                </a:lnTo>
                <a:lnTo>
                  <a:pt x="1064" y="973"/>
                </a:lnTo>
                <a:lnTo>
                  <a:pt x="1064" y="973"/>
                </a:lnTo>
                <a:lnTo>
                  <a:pt x="1056" y="950"/>
                </a:lnTo>
                <a:lnTo>
                  <a:pt x="1053" y="928"/>
                </a:lnTo>
                <a:lnTo>
                  <a:pt x="1048" y="907"/>
                </a:lnTo>
                <a:lnTo>
                  <a:pt x="1041" y="882"/>
                </a:lnTo>
                <a:lnTo>
                  <a:pt x="1041" y="882"/>
                </a:lnTo>
                <a:lnTo>
                  <a:pt x="1011" y="771"/>
                </a:lnTo>
                <a:lnTo>
                  <a:pt x="995" y="709"/>
                </a:lnTo>
                <a:lnTo>
                  <a:pt x="986" y="676"/>
                </a:lnTo>
                <a:lnTo>
                  <a:pt x="986" y="676"/>
                </a:lnTo>
                <a:lnTo>
                  <a:pt x="983" y="656"/>
                </a:lnTo>
                <a:lnTo>
                  <a:pt x="975" y="626"/>
                </a:lnTo>
                <a:lnTo>
                  <a:pt x="963" y="593"/>
                </a:lnTo>
                <a:lnTo>
                  <a:pt x="957" y="581"/>
                </a:lnTo>
                <a:lnTo>
                  <a:pt x="952" y="571"/>
                </a:lnTo>
                <a:lnTo>
                  <a:pt x="952" y="571"/>
                </a:lnTo>
                <a:lnTo>
                  <a:pt x="937" y="560"/>
                </a:lnTo>
                <a:lnTo>
                  <a:pt x="922" y="548"/>
                </a:lnTo>
                <a:lnTo>
                  <a:pt x="905" y="538"/>
                </a:lnTo>
                <a:lnTo>
                  <a:pt x="892" y="530"/>
                </a:lnTo>
                <a:lnTo>
                  <a:pt x="892" y="530"/>
                </a:lnTo>
                <a:lnTo>
                  <a:pt x="769" y="458"/>
                </a:lnTo>
                <a:lnTo>
                  <a:pt x="734" y="442"/>
                </a:lnTo>
                <a:lnTo>
                  <a:pt x="734" y="442"/>
                </a:lnTo>
                <a:lnTo>
                  <a:pt x="734" y="427"/>
                </a:lnTo>
                <a:lnTo>
                  <a:pt x="733" y="414"/>
                </a:lnTo>
                <a:lnTo>
                  <a:pt x="729" y="400"/>
                </a:lnTo>
                <a:lnTo>
                  <a:pt x="729" y="400"/>
                </a:lnTo>
                <a:lnTo>
                  <a:pt x="718" y="364"/>
                </a:lnTo>
                <a:lnTo>
                  <a:pt x="718" y="364"/>
                </a:lnTo>
                <a:lnTo>
                  <a:pt x="719" y="364"/>
                </a:lnTo>
                <a:lnTo>
                  <a:pt x="726" y="362"/>
                </a:lnTo>
                <a:lnTo>
                  <a:pt x="733" y="357"/>
                </a:lnTo>
                <a:lnTo>
                  <a:pt x="738" y="354"/>
                </a:lnTo>
                <a:lnTo>
                  <a:pt x="741" y="349"/>
                </a:lnTo>
                <a:lnTo>
                  <a:pt x="741" y="349"/>
                </a:lnTo>
                <a:lnTo>
                  <a:pt x="746" y="337"/>
                </a:lnTo>
                <a:lnTo>
                  <a:pt x="753" y="325"/>
                </a:lnTo>
                <a:lnTo>
                  <a:pt x="758" y="309"/>
                </a:lnTo>
                <a:lnTo>
                  <a:pt x="758" y="309"/>
                </a:lnTo>
                <a:lnTo>
                  <a:pt x="761" y="292"/>
                </a:lnTo>
                <a:lnTo>
                  <a:pt x="764" y="281"/>
                </a:lnTo>
                <a:lnTo>
                  <a:pt x="764" y="281"/>
                </a:lnTo>
                <a:lnTo>
                  <a:pt x="772" y="281"/>
                </a:lnTo>
                <a:lnTo>
                  <a:pt x="779" y="277"/>
                </a:lnTo>
                <a:lnTo>
                  <a:pt x="782" y="274"/>
                </a:lnTo>
                <a:lnTo>
                  <a:pt x="784" y="271"/>
                </a:lnTo>
                <a:lnTo>
                  <a:pt x="784" y="271"/>
                </a:lnTo>
                <a:lnTo>
                  <a:pt x="796" y="241"/>
                </a:lnTo>
                <a:lnTo>
                  <a:pt x="801" y="223"/>
                </a:lnTo>
                <a:lnTo>
                  <a:pt x="807" y="209"/>
                </a:lnTo>
                <a:lnTo>
                  <a:pt x="807" y="209"/>
                </a:lnTo>
                <a:lnTo>
                  <a:pt x="811" y="201"/>
                </a:lnTo>
                <a:lnTo>
                  <a:pt x="812" y="191"/>
                </a:lnTo>
                <a:lnTo>
                  <a:pt x="812" y="183"/>
                </a:lnTo>
                <a:lnTo>
                  <a:pt x="812" y="179"/>
                </a:lnTo>
                <a:lnTo>
                  <a:pt x="809" y="176"/>
                </a:lnTo>
                <a:lnTo>
                  <a:pt x="809" y="176"/>
                </a:lnTo>
                <a:lnTo>
                  <a:pt x="806" y="174"/>
                </a:lnTo>
                <a:lnTo>
                  <a:pt x="801" y="173"/>
                </a:lnTo>
                <a:lnTo>
                  <a:pt x="796" y="174"/>
                </a:lnTo>
                <a:lnTo>
                  <a:pt x="796" y="174"/>
                </a:lnTo>
                <a:lnTo>
                  <a:pt x="797" y="156"/>
                </a:lnTo>
                <a:lnTo>
                  <a:pt x="799" y="143"/>
                </a:lnTo>
                <a:lnTo>
                  <a:pt x="801" y="139"/>
                </a:lnTo>
                <a:lnTo>
                  <a:pt x="801" y="139"/>
                </a:lnTo>
                <a:lnTo>
                  <a:pt x="801" y="135"/>
                </a:lnTo>
                <a:lnTo>
                  <a:pt x="799" y="125"/>
                </a:lnTo>
                <a:lnTo>
                  <a:pt x="799" y="113"/>
                </a:lnTo>
                <a:lnTo>
                  <a:pt x="799" y="108"/>
                </a:lnTo>
                <a:lnTo>
                  <a:pt x="799" y="108"/>
                </a:lnTo>
                <a:lnTo>
                  <a:pt x="799" y="105"/>
                </a:lnTo>
                <a:lnTo>
                  <a:pt x="796" y="95"/>
                </a:lnTo>
                <a:lnTo>
                  <a:pt x="791" y="81"/>
                </a:lnTo>
                <a:lnTo>
                  <a:pt x="781" y="58"/>
                </a:lnTo>
                <a:lnTo>
                  <a:pt x="781" y="58"/>
                </a:lnTo>
                <a:lnTo>
                  <a:pt x="772" y="50"/>
                </a:lnTo>
                <a:lnTo>
                  <a:pt x="767" y="45"/>
                </a:lnTo>
                <a:lnTo>
                  <a:pt x="763" y="42"/>
                </a:lnTo>
                <a:lnTo>
                  <a:pt x="763" y="42"/>
                </a:lnTo>
                <a:lnTo>
                  <a:pt x="756" y="38"/>
                </a:lnTo>
                <a:lnTo>
                  <a:pt x="749" y="33"/>
                </a:lnTo>
                <a:lnTo>
                  <a:pt x="743" y="28"/>
                </a:lnTo>
                <a:lnTo>
                  <a:pt x="738" y="27"/>
                </a:lnTo>
                <a:lnTo>
                  <a:pt x="738" y="27"/>
                </a:lnTo>
                <a:lnTo>
                  <a:pt x="734" y="25"/>
                </a:lnTo>
                <a:lnTo>
                  <a:pt x="733" y="20"/>
                </a:lnTo>
                <a:lnTo>
                  <a:pt x="729" y="15"/>
                </a:lnTo>
                <a:lnTo>
                  <a:pt x="729" y="15"/>
                </a:lnTo>
                <a:lnTo>
                  <a:pt x="716" y="7"/>
                </a:lnTo>
                <a:lnTo>
                  <a:pt x="704" y="2"/>
                </a:lnTo>
                <a:lnTo>
                  <a:pt x="698" y="0"/>
                </a:lnTo>
                <a:lnTo>
                  <a:pt x="698" y="0"/>
                </a:lnTo>
                <a:lnTo>
                  <a:pt x="686" y="0"/>
                </a:lnTo>
                <a:lnTo>
                  <a:pt x="671" y="3"/>
                </a:lnTo>
                <a:lnTo>
                  <a:pt x="671" y="3"/>
                </a:lnTo>
                <a:lnTo>
                  <a:pt x="665" y="3"/>
                </a:lnTo>
                <a:lnTo>
                  <a:pt x="660" y="3"/>
                </a:lnTo>
                <a:lnTo>
                  <a:pt x="655" y="2"/>
                </a:lnTo>
                <a:lnTo>
                  <a:pt x="650" y="3"/>
                </a:lnTo>
                <a:lnTo>
                  <a:pt x="650" y="3"/>
                </a:lnTo>
                <a:lnTo>
                  <a:pt x="646" y="3"/>
                </a:lnTo>
                <a:lnTo>
                  <a:pt x="645" y="3"/>
                </a:lnTo>
                <a:lnTo>
                  <a:pt x="643" y="3"/>
                </a:lnTo>
                <a:lnTo>
                  <a:pt x="640" y="3"/>
                </a:lnTo>
                <a:lnTo>
                  <a:pt x="640" y="3"/>
                </a:lnTo>
                <a:lnTo>
                  <a:pt x="623" y="12"/>
                </a:lnTo>
                <a:lnTo>
                  <a:pt x="613" y="15"/>
                </a:lnTo>
                <a:lnTo>
                  <a:pt x="613" y="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4490073" y="759918"/>
            <a:ext cx="698741" cy="1703029"/>
          </a:xfrm>
          <a:custGeom>
            <a:avLst/>
            <a:gdLst>
              <a:gd name="T0" fmla="*/ 717 w 1148"/>
              <a:gd name="T1" fmla="*/ 171 h 2797"/>
              <a:gd name="T2" fmla="*/ 666 w 1148"/>
              <a:gd name="T3" fmla="*/ 49 h 2797"/>
              <a:gd name="T4" fmla="*/ 588 w 1148"/>
              <a:gd name="T5" fmla="*/ 22 h 2797"/>
              <a:gd name="T6" fmla="*/ 533 w 1148"/>
              <a:gd name="T7" fmla="*/ 15 h 2797"/>
              <a:gd name="T8" fmla="*/ 427 w 1148"/>
              <a:gd name="T9" fmla="*/ 98 h 2797"/>
              <a:gd name="T10" fmla="*/ 470 w 1148"/>
              <a:gd name="T11" fmla="*/ 359 h 2797"/>
              <a:gd name="T12" fmla="*/ 420 w 1148"/>
              <a:gd name="T13" fmla="*/ 455 h 2797"/>
              <a:gd name="T14" fmla="*/ 185 w 1148"/>
              <a:gd name="T15" fmla="*/ 532 h 2797"/>
              <a:gd name="T16" fmla="*/ 121 w 1148"/>
              <a:gd name="T17" fmla="*/ 980 h 2797"/>
              <a:gd name="T18" fmla="*/ 40 w 1148"/>
              <a:gd name="T19" fmla="*/ 1400 h 2797"/>
              <a:gd name="T20" fmla="*/ 0 w 1148"/>
              <a:gd name="T21" fmla="*/ 1538 h 2797"/>
              <a:gd name="T22" fmla="*/ 14 w 1148"/>
              <a:gd name="T23" fmla="*/ 1754 h 2797"/>
              <a:gd name="T24" fmla="*/ 47 w 1148"/>
              <a:gd name="T25" fmla="*/ 1885 h 2797"/>
              <a:gd name="T26" fmla="*/ 269 w 1148"/>
              <a:gd name="T27" fmla="*/ 1797 h 2797"/>
              <a:gd name="T28" fmla="*/ 201 w 1148"/>
              <a:gd name="T29" fmla="*/ 1648 h 2797"/>
              <a:gd name="T30" fmla="*/ 140 w 1148"/>
              <a:gd name="T31" fmla="*/ 1455 h 2797"/>
              <a:gd name="T32" fmla="*/ 201 w 1148"/>
              <a:gd name="T33" fmla="*/ 1289 h 2797"/>
              <a:gd name="T34" fmla="*/ 264 w 1148"/>
              <a:gd name="T35" fmla="*/ 1042 h 2797"/>
              <a:gd name="T36" fmla="*/ 264 w 1148"/>
              <a:gd name="T37" fmla="*/ 1206 h 2797"/>
              <a:gd name="T38" fmla="*/ 233 w 1148"/>
              <a:gd name="T39" fmla="*/ 1487 h 2797"/>
              <a:gd name="T40" fmla="*/ 287 w 1148"/>
              <a:gd name="T41" fmla="*/ 1571 h 2797"/>
              <a:gd name="T42" fmla="*/ 326 w 1148"/>
              <a:gd name="T43" fmla="*/ 1972 h 2797"/>
              <a:gd name="T44" fmla="*/ 372 w 1148"/>
              <a:gd name="T45" fmla="*/ 2282 h 2797"/>
              <a:gd name="T46" fmla="*/ 410 w 1148"/>
              <a:gd name="T47" fmla="*/ 2468 h 2797"/>
              <a:gd name="T48" fmla="*/ 397 w 1148"/>
              <a:gd name="T49" fmla="*/ 2699 h 2797"/>
              <a:gd name="T50" fmla="*/ 379 w 1148"/>
              <a:gd name="T51" fmla="*/ 2760 h 2797"/>
              <a:gd name="T52" fmla="*/ 450 w 1148"/>
              <a:gd name="T53" fmla="*/ 2770 h 2797"/>
              <a:gd name="T54" fmla="*/ 556 w 1148"/>
              <a:gd name="T55" fmla="*/ 2697 h 2797"/>
              <a:gd name="T56" fmla="*/ 594 w 1148"/>
              <a:gd name="T57" fmla="*/ 2621 h 2797"/>
              <a:gd name="T58" fmla="*/ 574 w 1148"/>
              <a:gd name="T59" fmla="*/ 2505 h 2797"/>
              <a:gd name="T60" fmla="*/ 574 w 1148"/>
              <a:gd name="T61" fmla="*/ 2322 h 2797"/>
              <a:gd name="T62" fmla="*/ 574 w 1148"/>
              <a:gd name="T63" fmla="*/ 2143 h 2797"/>
              <a:gd name="T64" fmla="*/ 541 w 1148"/>
              <a:gd name="T65" fmla="*/ 1807 h 2797"/>
              <a:gd name="T66" fmla="*/ 614 w 1148"/>
              <a:gd name="T67" fmla="*/ 1772 h 2797"/>
              <a:gd name="T68" fmla="*/ 656 w 1148"/>
              <a:gd name="T69" fmla="*/ 2126 h 2797"/>
              <a:gd name="T70" fmla="*/ 674 w 1148"/>
              <a:gd name="T71" fmla="*/ 2569 h 2797"/>
              <a:gd name="T72" fmla="*/ 765 w 1148"/>
              <a:gd name="T73" fmla="*/ 2797 h 2797"/>
              <a:gd name="T74" fmla="*/ 868 w 1148"/>
              <a:gd name="T75" fmla="*/ 2737 h 2797"/>
              <a:gd name="T76" fmla="*/ 820 w 1148"/>
              <a:gd name="T77" fmla="*/ 2679 h 2797"/>
              <a:gd name="T78" fmla="*/ 843 w 1148"/>
              <a:gd name="T79" fmla="*/ 2653 h 2797"/>
              <a:gd name="T80" fmla="*/ 858 w 1148"/>
              <a:gd name="T81" fmla="*/ 2460 h 2797"/>
              <a:gd name="T82" fmla="*/ 883 w 1148"/>
              <a:gd name="T83" fmla="*/ 2096 h 2797"/>
              <a:gd name="T84" fmla="*/ 884 w 1148"/>
              <a:gd name="T85" fmla="*/ 1718 h 2797"/>
              <a:gd name="T86" fmla="*/ 931 w 1148"/>
              <a:gd name="T87" fmla="*/ 1520 h 2797"/>
              <a:gd name="T88" fmla="*/ 944 w 1148"/>
              <a:gd name="T89" fmla="*/ 1726 h 2797"/>
              <a:gd name="T90" fmla="*/ 953 w 1148"/>
              <a:gd name="T91" fmla="*/ 2063 h 2797"/>
              <a:gd name="T92" fmla="*/ 1110 w 1148"/>
              <a:gd name="T93" fmla="*/ 2053 h 2797"/>
              <a:gd name="T94" fmla="*/ 1105 w 1148"/>
              <a:gd name="T95" fmla="*/ 1865 h 2797"/>
              <a:gd name="T96" fmla="*/ 1133 w 1148"/>
              <a:gd name="T97" fmla="*/ 1840 h 2797"/>
              <a:gd name="T98" fmla="*/ 1145 w 1148"/>
              <a:gd name="T99" fmla="*/ 1737 h 2797"/>
              <a:gd name="T100" fmla="*/ 1072 w 1148"/>
              <a:gd name="T101" fmla="*/ 1591 h 2797"/>
              <a:gd name="T102" fmla="*/ 984 w 1148"/>
              <a:gd name="T103" fmla="*/ 1439 h 2797"/>
              <a:gd name="T104" fmla="*/ 1001 w 1148"/>
              <a:gd name="T105" fmla="*/ 1357 h 2797"/>
              <a:gd name="T106" fmla="*/ 1029 w 1148"/>
              <a:gd name="T107" fmla="*/ 1311 h 2797"/>
              <a:gd name="T108" fmla="*/ 1007 w 1148"/>
              <a:gd name="T109" fmla="*/ 1012 h 2797"/>
              <a:gd name="T110" fmla="*/ 926 w 1148"/>
              <a:gd name="T111" fmla="*/ 543 h 2797"/>
              <a:gd name="T112" fmla="*/ 780 w 1148"/>
              <a:gd name="T113" fmla="*/ 487 h 2797"/>
              <a:gd name="T114" fmla="*/ 719 w 1148"/>
              <a:gd name="T115" fmla="*/ 341 h 2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48" h="2797">
                <a:moveTo>
                  <a:pt x="715" y="268"/>
                </a:moveTo>
                <a:lnTo>
                  <a:pt x="715" y="268"/>
                </a:lnTo>
                <a:lnTo>
                  <a:pt x="714" y="173"/>
                </a:lnTo>
                <a:lnTo>
                  <a:pt x="714" y="173"/>
                </a:lnTo>
                <a:lnTo>
                  <a:pt x="714" y="173"/>
                </a:lnTo>
                <a:lnTo>
                  <a:pt x="714" y="173"/>
                </a:lnTo>
                <a:lnTo>
                  <a:pt x="714" y="173"/>
                </a:lnTo>
                <a:lnTo>
                  <a:pt x="714" y="173"/>
                </a:lnTo>
                <a:lnTo>
                  <a:pt x="717" y="171"/>
                </a:lnTo>
                <a:lnTo>
                  <a:pt x="724" y="166"/>
                </a:lnTo>
                <a:lnTo>
                  <a:pt x="734" y="158"/>
                </a:lnTo>
                <a:lnTo>
                  <a:pt x="720" y="112"/>
                </a:lnTo>
                <a:lnTo>
                  <a:pt x="720" y="80"/>
                </a:lnTo>
                <a:lnTo>
                  <a:pt x="682" y="67"/>
                </a:lnTo>
                <a:lnTo>
                  <a:pt x="682" y="67"/>
                </a:lnTo>
                <a:lnTo>
                  <a:pt x="677" y="60"/>
                </a:lnTo>
                <a:lnTo>
                  <a:pt x="672" y="55"/>
                </a:lnTo>
                <a:lnTo>
                  <a:pt x="666" y="49"/>
                </a:lnTo>
                <a:lnTo>
                  <a:pt x="666" y="49"/>
                </a:lnTo>
                <a:lnTo>
                  <a:pt x="654" y="44"/>
                </a:lnTo>
                <a:lnTo>
                  <a:pt x="636" y="35"/>
                </a:lnTo>
                <a:lnTo>
                  <a:pt x="617" y="29"/>
                </a:lnTo>
                <a:lnTo>
                  <a:pt x="607" y="27"/>
                </a:lnTo>
                <a:lnTo>
                  <a:pt x="598" y="27"/>
                </a:lnTo>
                <a:lnTo>
                  <a:pt x="598" y="27"/>
                </a:lnTo>
                <a:lnTo>
                  <a:pt x="591" y="25"/>
                </a:lnTo>
                <a:lnTo>
                  <a:pt x="588" y="22"/>
                </a:lnTo>
                <a:lnTo>
                  <a:pt x="588" y="17"/>
                </a:lnTo>
                <a:lnTo>
                  <a:pt x="588" y="12"/>
                </a:lnTo>
                <a:lnTo>
                  <a:pt x="588" y="7"/>
                </a:lnTo>
                <a:lnTo>
                  <a:pt x="586" y="2"/>
                </a:lnTo>
                <a:lnTo>
                  <a:pt x="581" y="0"/>
                </a:lnTo>
                <a:lnTo>
                  <a:pt x="574" y="0"/>
                </a:lnTo>
                <a:lnTo>
                  <a:pt x="574" y="0"/>
                </a:lnTo>
                <a:lnTo>
                  <a:pt x="553" y="7"/>
                </a:lnTo>
                <a:lnTo>
                  <a:pt x="533" y="15"/>
                </a:lnTo>
                <a:lnTo>
                  <a:pt x="511" y="27"/>
                </a:lnTo>
                <a:lnTo>
                  <a:pt x="511" y="27"/>
                </a:lnTo>
                <a:lnTo>
                  <a:pt x="485" y="49"/>
                </a:lnTo>
                <a:lnTo>
                  <a:pt x="465" y="67"/>
                </a:lnTo>
                <a:lnTo>
                  <a:pt x="450" y="80"/>
                </a:lnTo>
                <a:lnTo>
                  <a:pt x="450" y="80"/>
                </a:lnTo>
                <a:lnTo>
                  <a:pt x="445" y="85"/>
                </a:lnTo>
                <a:lnTo>
                  <a:pt x="438" y="88"/>
                </a:lnTo>
                <a:lnTo>
                  <a:pt x="427" y="98"/>
                </a:lnTo>
                <a:lnTo>
                  <a:pt x="420" y="103"/>
                </a:lnTo>
                <a:lnTo>
                  <a:pt x="415" y="112"/>
                </a:lnTo>
                <a:lnTo>
                  <a:pt x="413" y="123"/>
                </a:lnTo>
                <a:lnTo>
                  <a:pt x="412" y="137"/>
                </a:lnTo>
                <a:lnTo>
                  <a:pt x="412" y="137"/>
                </a:lnTo>
                <a:lnTo>
                  <a:pt x="412" y="211"/>
                </a:lnTo>
                <a:lnTo>
                  <a:pt x="410" y="255"/>
                </a:lnTo>
                <a:lnTo>
                  <a:pt x="450" y="328"/>
                </a:lnTo>
                <a:lnTo>
                  <a:pt x="470" y="359"/>
                </a:lnTo>
                <a:lnTo>
                  <a:pt x="470" y="359"/>
                </a:lnTo>
                <a:lnTo>
                  <a:pt x="445" y="379"/>
                </a:lnTo>
                <a:lnTo>
                  <a:pt x="427" y="394"/>
                </a:lnTo>
                <a:lnTo>
                  <a:pt x="422" y="401"/>
                </a:lnTo>
                <a:lnTo>
                  <a:pt x="418" y="404"/>
                </a:lnTo>
                <a:lnTo>
                  <a:pt x="418" y="404"/>
                </a:lnTo>
                <a:lnTo>
                  <a:pt x="420" y="432"/>
                </a:lnTo>
                <a:lnTo>
                  <a:pt x="420" y="455"/>
                </a:lnTo>
                <a:lnTo>
                  <a:pt x="420" y="455"/>
                </a:lnTo>
                <a:lnTo>
                  <a:pt x="349" y="480"/>
                </a:lnTo>
                <a:lnTo>
                  <a:pt x="296" y="497"/>
                </a:lnTo>
                <a:lnTo>
                  <a:pt x="276" y="504"/>
                </a:lnTo>
                <a:lnTo>
                  <a:pt x="264" y="505"/>
                </a:lnTo>
                <a:lnTo>
                  <a:pt x="264" y="505"/>
                </a:lnTo>
                <a:lnTo>
                  <a:pt x="243" y="510"/>
                </a:lnTo>
                <a:lnTo>
                  <a:pt x="213" y="520"/>
                </a:lnTo>
                <a:lnTo>
                  <a:pt x="198" y="525"/>
                </a:lnTo>
                <a:lnTo>
                  <a:pt x="185" y="532"/>
                </a:lnTo>
                <a:lnTo>
                  <a:pt x="176" y="538"/>
                </a:lnTo>
                <a:lnTo>
                  <a:pt x="175" y="542"/>
                </a:lnTo>
                <a:lnTo>
                  <a:pt x="173" y="545"/>
                </a:lnTo>
                <a:lnTo>
                  <a:pt x="173" y="545"/>
                </a:lnTo>
                <a:lnTo>
                  <a:pt x="135" y="715"/>
                </a:lnTo>
                <a:lnTo>
                  <a:pt x="100" y="871"/>
                </a:lnTo>
                <a:lnTo>
                  <a:pt x="95" y="934"/>
                </a:lnTo>
                <a:lnTo>
                  <a:pt x="121" y="980"/>
                </a:lnTo>
                <a:lnTo>
                  <a:pt x="121" y="980"/>
                </a:lnTo>
                <a:lnTo>
                  <a:pt x="102" y="1123"/>
                </a:lnTo>
                <a:lnTo>
                  <a:pt x="88" y="1223"/>
                </a:lnTo>
                <a:lnTo>
                  <a:pt x="82" y="1256"/>
                </a:lnTo>
                <a:lnTo>
                  <a:pt x="78" y="1271"/>
                </a:lnTo>
                <a:lnTo>
                  <a:pt x="78" y="1271"/>
                </a:lnTo>
                <a:lnTo>
                  <a:pt x="75" y="1277"/>
                </a:lnTo>
                <a:lnTo>
                  <a:pt x="68" y="1292"/>
                </a:lnTo>
                <a:lnTo>
                  <a:pt x="57" y="1336"/>
                </a:lnTo>
                <a:lnTo>
                  <a:pt x="40" y="1400"/>
                </a:lnTo>
                <a:lnTo>
                  <a:pt x="40" y="1400"/>
                </a:lnTo>
                <a:lnTo>
                  <a:pt x="40" y="1434"/>
                </a:lnTo>
                <a:lnTo>
                  <a:pt x="40" y="1458"/>
                </a:lnTo>
                <a:lnTo>
                  <a:pt x="40" y="1458"/>
                </a:lnTo>
                <a:lnTo>
                  <a:pt x="20" y="1495"/>
                </a:lnTo>
                <a:lnTo>
                  <a:pt x="7" y="1522"/>
                </a:lnTo>
                <a:lnTo>
                  <a:pt x="2" y="1532"/>
                </a:lnTo>
                <a:lnTo>
                  <a:pt x="0" y="1538"/>
                </a:lnTo>
                <a:lnTo>
                  <a:pt x="0" y="1538"/>
                </a:lnTo>
                <a:lnTo>
                  <a:pt x="2" y="1551"/>
                </a:lnTo>
                <a:lnTo>
                  <a:pt x="9" y="1571"/>
                </a:lnTo>
                <a:lnTo>
                  <a:pt x="15" y="1600"/>
                </a:lnTo>
                <a:lnTo>
                  <a:pt x="15" y="1661"/>
                </a:lnTo>
                <a:lnTo>
                  <a:pt x="30" y="1691"/>
                </a:lnTo>
                <a:lnTo>
                  <a:pt x="30" y="1691"/>
                </a:lnTo>
                <a:lnTo>
                  <a:pt x="20" y="1723"/>
                </a:lnTo>
                <a:lnTo>
                  <a:pt x="15" y="1746"/>
                </a:lnTo>
                <a:lnTo>
                  <a:pt x="14" y="1754"/>
                </a:lnTo>
                <a:lnTo>
                  <a:pt x="15" y="1759"/>
                </a:lnTo>
                <a:lnTo>
                  <a:pt x="15" y="1759"/>
                </a:lnTo>
                <a:lnTo>
                  <a:pt x="17" y="1762"/>
                </a:lnTo>
                <a:lnTo>
                  <a:pt x="19" y="1767"/>
                </a:lnTo>
                <a:lnTo>
                  <a:pt x="19" y="1784"/>
                </a:lnTo>
                <a:lnTo>
                  <a:pt x="19" y="1827"/>
                </a:lnTo>
                <a:lnTo>
                  <a:pt x="15" y="1889"/>
                </a:lnTo>
                <a:lnTo>
                  <a:pt x="47" y="1885"/>
                </a:lnTo>
                <a:lnTo>
                  <a:pt x="47" y="1885"/>
                </a:lnTo>
                <a:lnTo>
                  <a:pt x="50" y="1910"/>
                </a:lnTo>
                <a:lnTo>
                  <a:pt x="50" y="1910"/>
                </a:lnTo>
                <a:lnTo>
                  <a:pt x="60" y="1904"/>
                </a:lnTo>
                <a:lnTo>
                  <a:pt x="87" y="1892"/>
                </a:lnTo>
                <a:lnTo>
                  <a:pt x="166" y="1854"/>
                </a:lnTo>
                <a:lnTo>
                  <a:pt x="208" y="1832"/>
                </a:lnTo>
                <a:lnTo>
                  <a:pt x="244" y="1812"/>
                </a:lnTo>
                <a:lnTo>
                  <a:pt x="259" y="1804"/>
                </a:lnTo>
                <a:lnTo>
                  <a:pt x="269" y="1797"/>
                </a:lnTo>
                <a:lnTo>
                  <a:pt x="276" y="1791"/>
                </a:lnTo>
                <a:lnTo>
                  <a:pt x="277" y="1787"/>
                </a:lnTo>
                <a:lnTo>
                  <a:pt x="277" y="1786"/>
                </a:lnTo>
                <a:lnTo>
                  <a:pt x="277" y="1786"/>
                </a:lnTo>
                <a:lnTo>
                  <a:pt x="272" y="1774"/>
                </a:lnTo>
                <a:lnTo>
                  <a:pt x="262" y="1756"/>
                </a:lnTo>
                <a:lnTo>
                  <a:pt x="238" y="1709"/>
                </a:lnTo>
                <a:lnTo>
                  <a:pt x="201" y="1648"/>
                </a:lnTo>
                <a:lnTo>
                  <a:pt x="201" y="1648"/>
                </a:lnTo>
                <a:lnTo>
                  <a:pt x="180" y="1585"/>
                </a:lnTo>
                <a:lnTo>
                  <a:pt x="165" y="1542"/>
                </a:lnTo>
                <a:lnTo>
                  <a:pt x="156" y="1518"/>
                </a:lnTo>
                <a:lnTo>
                  <a:pt x="156" y="1518"/>
                </a:lnTo>
                <a:lnTo>
                  <a:pt x="155" y="1513"/>
                </a:lnTo>
                <a:lnTo>
                  <a:pt x="148" y="1505"/>
                </a:lnTo>
                <a:lnTo>
                  <a:pt x="140" y="1497"/>
                </a:lnTo>
                <a:lnTo>
                  <a:pt x="140" y="1475"/>
                </a:lnTo>
                <a:lnTo>
                  <a:pt x="140" y="1455"/>
                </a:lnTo>
                <a:lnTo>
                  <a:pt x="168" y="1454"/>
                </a:lnTo>
                <a:lnTo>
                  <a:pt x="181" y="1449"/>
                </a:lnTo>
                <a:lnTo>
                  <a:pt x="181" y="1449"/>
                </a:lnTo>
                <a:lnTo>
                  <a:pt x="188" y="1370"/>
                </a:lnTo>
                <a:lnTo>
                  <a:pt x="194" y="1316"/>
                </a:lnTo>
                <a:lnTo>
                  <a:pt x="198" y="1297"/>
                </a:lnTo>
                <a:lnTo>
                  <a:pt x="199" y="1292"/>
                </a:lnTo>
                <a:lnTo>
                  <a:pt x="201" y="1289"/>
                </a:lnTo>
                <a:lnTo>
                  <a:pt x="201" y="1289"/>
                </a:lnTo>
                <a:lnTo>
                  <a:pt x="204" y="1286"/>
                </a:lnTo>
                <a:lnTo>
                  <a:pt x="208" y="1277"/>
                </a:lnTo>
                <a:lnTo>
                  <a:pt x="214" y="1249"/>
                </a:lnTo>
                <a:lnTo>
                  <a:pt x="234" y="1163"/>
                </a:lnTo>
                <a:lnTo>
                  <a:pt x="253" y="1078"/>
                </a:lnTo>
                <a:lnTo>
                  <a:pt x="259" y="1052"/>
                </a:lnTo>
                <a:lnTo>
                  <a:pt x="262" y="1043"/>
                </a:lnTo>
                <a:lnTo>
                  <a:pt x="264" y="1042"/>
                </a:lnTo>
                <a:lnTo>
                  <a:pt x="264" y="1042"/>
                </a:lnTo>
                <a:lnTo>
                  <a:pt x="266" y="1043"/>
                </a:lnTo>
                <a:lnTo>
                  <a:pt x="266" y="1050"/>
                </a:lnTo>
                <a:lnTo>
                  <a:pt x="267" y="1068"/>
                </a:lnTo>
                <a:lnTo>
                  <a:pt x="269" y="1125"/>
                </a:lnTo>
                <a:lnTo>
                  <a:pt x="267" y="1180"/>
                </a:lnTo>
                <a:lnTo>
                  <a:pt x="266" y="1199"/>
                </a:lnTo>
                <a:lnTo>
                  <a:pt x="266" y="1204"/>
                </a:lnTo>
                <a:lnTo>
                  <a:pt x="264" y="1206"/>
                </a:lnTo>
                <a:lnTo>
                  <a:pt x="264" y="1206"/>
                </a:lnTo>
                <a:lnTo>
                  <a:pt x="262" y="1209"/>
                </a:lnTo>
                <a:lnTo>
                  <a:pt x="261" y="1214"/>
                </a:lnTo>
                <a:lnTo>
                  <a:pt x="258" y="1234"/>
                </a:lnTo>
                <a:lnTo>
                  <a:pt x="249" y="1294"/>
                </a:lnTo>
                <a:lnTo>
                  <a:pt x="239" y="1377"/>
                </a:lnTo>
                <a:lnTo>
                  <a:pt x="234" y="1475"/>
                </a:lnTo>
                <a:lnTo>
                  <a:pt x="234" y="1475"/>
                </a:lnTo>
                <a:lnTo>
                  <a:pt x="234" y="1478"/>
                </a:lnTo>
                <a:lnTo>
                  <a:pt x="233" y="1487"/>
                </a:lnTo>
                <a:lnTo>
                  <a:pt x="234" y="1498"/>
                </a:lnTo>
                <a:lnTo>
                  <a:pt x="236" y="1507"/>
                </a:lnTo>
                <a:lnTo>
                  <a:pt x="239" y="1515"/>
                </a:lnTo>
                <a:lnTo>
                  <a:pt x="239" y="1515"/>
                </a:lnTo>
                <a:lnTo>
                  <a:pt x="244" y="1525"/>
                </a:lnTo>
                <a:lnTo>
                  <a:pt x="253" y="1533"/>
                </a:lnTo>
                <a:lnTo>
                  <a:pt x="267" y="1553"/>
                </a:lnTo>
                <a:lnTo>
                  <a:pt x="287" y="1571"/>
                </a:lnTo>
                <a:lnTo>
                  <a:pt x="287" y="1571"/>
                </a:lnTo>
                <a:lnTo>
                  <a:pt x="294" y="1786"/>
                </a:lnTo>
                <a:lnTo>
                  <a:pt x="294" y="1786"/>
                </a:lnTo>
                <a:lnTo>
                  <a:pt x="296" y="1801"/>
                </a:lnTo>
                <a:lnTo>
                  <a:pt x="301" y="1824"/>
                </a:lnTo>
                <a:lnTo>
                  <a:pt x="312" y="1885"/>
                </a:lnTo>
                <a:lnTo>
                  <a:pt x="322" y="1943"/>
                </a:lnTo>
                <a:lnTo>
                  <a:pt x="326" y="1963"/>
                </a:lnTo>
                <a:lnTo>
                  <a:pt x="326" y="1972"/>
                </a:lnTo>
                <a:lnTo>
                  <a:pt x="326" y="1972"/>
                </a:lnTo>
                <a:lnTo>
                  <a:pt x="326" y="1983"/>
                </a:lnTo>
                <a:lnTo>
                  <a:pt x="327" y="2010"/>
                </a:lnTo>
                <a:lnTo>
                  <a:pt x="335" y="2091"/>
                </a:lnTo>
                <a:lnTo>
                  <a:pt x="345" y="2174"/>
                </a:lnTo>
                <a:lnTo>
                  <a:pt x="350" y="2219"/>
                </a:lnTo>
                <a:lnTo>
                  <a:pt x="350" y="2219"/>
                </a:lnTo>
                <a:lnTo>
                  <a:pt x="352" y="2229"/>
                </a:lnTo>
                <a:lnTo>
                  <a:pt x="357" y="2244"/>
                </a:lnTo>
                <a:lnTo>
                  <a:pt x="372" y="2282"/>
                </a:lnTo>
                <a:lnTo>
                  <a:pt x="405" y="2357"/>
                </a:lnTo>
                <a:lnTo>
                  <a:pt x="405" y="2357"/>
                </a:lnTo>
                <a:lnTo>
                  <a:pt x="410" y="2372"/>
                </a:lnTo>
                <a:lnTo>
                  <a:pt x="412" y="2388"/>
                </a:lnTo>
                <a:lnTo>
                  <a:pt x="413" y="2403"/>
                </a:lnTo>
                <a:lnTo>
                  <a:pt x="413" y="2420"/>
                </a:lnTo>
                <a:lnTo>
                  <a:pt x="412" y="2448"/>
                </a:lnTo>
                <a:lnTo>
                  <a:pt x="410" y="2468"/>
                </a:lnTo>
                <a:lnTo>
                  <a:pt x="410" y="2468"/>
                </a:lnTo>
                <a:lnTo>
                  <a:pt x="412" y="2476"/>
                </a:lnTo>
                <a:lnTo>
                  <a:pt x="413" y="2485"/>
                </a:lnTo>
                <a:lnTo>
                  <a:pt x="423" y="2506"/>
                </a:lnTo>
                <a:lnTo>
                  <a:pt x="437" y="2530"/>
                </a:lnTo>
                <a:lnTo>
                  <a:pt x="418" y="2611"/>
                </a:lnTo>
                <a:lnTo>
                  <a:pt x="418" y="2611"/>
                </a:lnTo>
                <a:lnTo>
                  <a:pt x="415" y="2628"/>
                </a:lnTo>
                <a:lnTo>
                  <a:pt x="407" y="2662"/>
                </a:lnTo>
                <a:lnTo>
                  <a:pt x="397" y="2699"/>
                </a:lnTo>
                <a:lnTo>
                  <a:pt x="392" y="2711"/>
                </a:lnTo>
                <a:lnTo>
                  <a:pt x="390" y="2714"/>
                </a:lnTo>
                <a:lnTo>
                  <a:pt x="389" y="2716"/>
                </a:lnTo>
                <a:lnTo>
                  <a:pt x="389" y="2716"/>
                </a:lnTo>
                <a:lnTo>
                  <a:pt x="384" y="2719"/>
                </a:lnTo>
                <a:lnTo>
                  <a:pt x="380" y="2727"/>
                </a:lnTo>
                <a:lnTo>
                  <a:pt x="377" y="2737"/>
                </a:lnTo>
                <a:lnTo>
                  <a:pt x="377" y="2749"/>
                </a:lnTo>
                <a:lnTo>
                  <a:pt x="379" y="2760"/>
                </a:lnTo>
                <a:lnTo>
                  <a:pt x="382" y="2765"/>
                </a:lnTo>
                <a:lnTo>
                  <a:pt x="385" y="2769"/>
                </a:lnTo>
                <a:lnTo>
                  <a:pt x="390" y="2774"/>
                </a:lnTo>
                <a:lnTo>
                  <a:pt x="395" y="2775"/>
                </a:lnTo>
                <a:lnTo>
                  <a:pt x="402" y="2777"/>
                </a:lnTo>
                <a:lnTo>
                  <a:pt x="410" y="2777"/>
                </a:lnTo>
                <a:lnTo>
                  <a:pt x="410" y="2777"/>
                </a:lnTo>
                <a:lnTo>
                  <a:pt x="428" y="2775"/>
                </a:lnTo>
                <a:lnTo>
                  <a:pt x="450" y="2770"/>
                </a:lnTo>
                <a:lnTo>
                  <a:pt x="471" y="2764"/>
                </a:lnTo>
                <a:lnTo>
                  <a:pt x="493" y="2755"/>
                </a:lnTo>
                <a:lnTo>
                  <a:pt x="513" y="2746"/>
                </a:lnTo>
                <a:lnTo>
                  <a:pt x="530" y="2736"/>
                </a:lnTo>
                <a:lnTo>
                  <a:pt x="541" y="2726"/>
                </a:lnTo>
                <a:lnTo>
                  <a:pt x="546" y="2721"/>
                </a:lnTo>
                <a:lnTo>
                  <a:pt x="548" y="2716"/>
                </a:lnTo>
                <a:lnTo>
                  <a:pt x="548" y="2716"/>
                </a:lnTo>
                <a:lnTo>
                  <a:pt x="556" y="2697"/>
                </a:lnTo>
                <a:lnTo>
                  <a:pt x="564" y="2677"/>
                </a:lnTo>
                <a:lnTo>
                  <a:pt x="571" y="2662"/>
                </a:lnTo>
                <a:lnTo>
                  <a:pt x="573" y="2658"/>
                </a:lnTo>
                <a:lnTo>
                  <a:pt x="574" y="2654"/>
                </a:lnTo>
                <a:lnTo>
                  <a:pt x="574" y="2654"/>
                </a:lnTo>
                <a:lnTo>
                  <a:pt x="574" y="2651"/>
                </a:lnTo>
                <a:lnTo>
                  <a:pt x="578" y="2646"/>
                </a:lnTo>
                <a:lnTo>
                  <a:pt x="589" y="2629"/>
                </a:lnTo>
                <a:lnTo>
                  <a:pt x="594" y="2621"/>
                </a:lnTo>
                <a:lnTo>
                  <a:pt x="599" y="2611"/>
                </a:lnTo>
                <a:lnTo>
                  <a:pt x="603" y="2601"/>
                </a:lnTo>
                <a:lnTo>
                  <a:pt x="601" y="2591"/>
                </a:lnTo>
                <a:lnTo>
                  <a:pt x="601" y="2591"/>
                </a:lnTo>
                <a:lnTo>
                  <a:pt x="598" y="2581"/>
                </a:lnTo>
                <a:lnTo>
                  <a:pt x="593" y="2568"/>
                </a:lnTo>
                <a:lnTo>
                  <a:pt x="578" y="2540"/>
                </a:lnTo>
                <a:lnTo>
                  <a:pt x="558" y="2508"/>
                </a:lnTo>
                <a:lnTo>
                  <a:pt x="574" y="2505"/>
                </a:lnTo>
                <a:lnTo>
                  <a:pt x="574" y="2505"/>
                </a:lnTo>
                <a:lnTo>
                  <a:pt x="576" y="2480"/>
                </a:lnTo>
                <a:lnTo>
                  <a:pt x="578" y="2423"/>
                </a:lnTo>
                <a:lnTo>
                  <a:pt x="579" y="2392"/>
                </a:lnTo>
                <a:lnTo>
                  <a:pt x="579" y="2362"/>
                </a:lnTo>
                <a:lnTo>
                  <a:pt x="578" y="2337"/>
                </a:lnTo>
                <a:lnTo>
                  <a:pt x="576" y="2329"/>
                </a:lnTo>
                <a:lnTo>
                  <a:pt x="574" y="2322"/>
                </a:lnTo>
                <a:lnTo>
                  <a:pt x="574" y="2322"/>
                </a:lnTo>
                <a:lnTo>
                  <a:pt x="571" y="2315"/>
                </a:lnTo>
                <a:lnTo>
                  <a:pt x="571" y="2305"/>
                </a:lnTo>
                <a:lnTo>
                  <a:pt x="569" y="2284"/>
                </a:lnTo>
                <a:lnTo>
                  <a:pt x="569" y="2256"/>
                </a:lnTo>
                <a:lnTo>
                  <a:pt x="571" y="2226"/>
                </a:lnTo>
                <a:lnTo>
                  <a:pt x="574" y="2173"/>
                </a:lnTo>
                <a:lnTo>
                  <a:pt x="574" y="2153"/>
                </a:lnTo>
                <a:lnTo>
                  <a:pt x="574" y="2143"/>
                </a:lnTo>
                <a:lnTo>
                  <a:pt x="574" y="2143"/>
                </a:lnTo>
                <a:lnTo>
                  <a:pt x="554" y="2061"/>
                </a:lnTo>
                <a:lnTo>
                  <a:pt x="538" y="1990"/>
                </a:lnTo>
                <a:lnTo>
                  <a:pt x="538" y="1990"/>
                </a:lnTo>
                <a:lnTo>
                  <a:pt x="536" y="1927"/>
                </a:lnTo>
                <a:lnTo>
                  <a:pt x="535" y="1874"/>
                </a:lnTo>
                <a:lnTo>
                  <a:pt x="536" y="1849"/>
                </a:lnTo>
                <a:lnTo>
                  <a:pt x="538" y="1829"/>
                </a:lnTo>
                <a:lnTo>
                  <a:pt x="538" y="1829"/>
                </a:lnTo>
                <a:lnTo>
                  <a:pt x="541" y="1807"/>
                </a:lnTo>
                <a:lnTo>
                  <a:pt x="548" y="1781"/>
                </a:lnTo>
                <a:lnTo>
                  <a:pt x="566" y="1721"/>
                </a:lnTo>
                <a:lnTo>
                  <a:pt x="583" y="1674"/>
                </a:lnTo>
                <a:lnTo>
                  <a:pt x="588" y="1663"/>
                </a:lnTo>
                <a:lnTo>
                  <a:pt x="589" y="1661"/>
                </a:lnTo>
                <a:lnTo>
                  <a:pt x="591" y="1661"/>
                </a:lnTo>
                <a:lnTo>
                  <a:pt x="591" y="1661"/>
                </a:lnTo>
                <a:lnTo>
                  <a:pt x="599" y="1699"/>
                </a:lnTo>
                <a:lnTo>
                  <a:pt x="614" y="1772"/>
                </a:lnTo>
                <a:lnTo>
                  <a:pt x="629" y="1852"/>
                </a:lnTo>
                <a:lnTo>
                  <a:pt x="634" y="1885"/>
                </a:lnTo>
                <a:lnTo>
                  <a:pt x="636" y="1910"/>
                </a:lnTo>
                <a:lnTo>
                  <a:pt x="636" y="1910"/>
                </a:lnTo>
                <a:lnTo>
                  <a:pt x="636" y="1990"/>
                </a:lnTo>
                <a:lnTo>
                  <a:pt x="636" y="2033"/>
                </a:lnTo>
                <a:lnTo>
                  <a:pt x="636" y="2033"/>
                </a:lnTo>
                <a:lnTo>
                  <a:pt x="647" y="2085"/>
                </a:lnTo>
                <a:lnTo>
                  <a:pt x="656" y="2126"/>
                </a:lnTo>
                <a:lnTo>
                  <a:pt x="659" y="2143"/>
                </a:lnTo>
                <a:lnTo>
                  <a:pt x="661" y="2158"/>
                </a:lnTo>
                <a:lnTo>
                  <a:pt x="661" y="2158"/>
                </a:lnTo>
                <a:lnTo>
                  <a:pt x="662" y="2266"/>
                </a:lnTo>
                <a:lnTo>
                  <a:pt x="666" y="2405"/>
                </a:lnTo>
                <a:lnTo>
                  <a:pt x="666" y="2405"/>
                </a:lnTo>
                <a:lnTo>
                  <a:pt x="667" y="2462"/>
                </a:lnTo>
                <a:lnTo>
                  <a:pt x="669" y="2515"/>
                </a:lnTo>
                <a:lnTo>
                  <a:pt x="674" y="2569"/>
                </a:lnTo>
                <a:lnTo>
                  <a:pt x="674" y="2569"/>
                </a:lnTo>
                <a:lnTo>
                  <a:pt x="661" y="2654"/>
                </a:lnTo>
                <a:lnTo>
                  <a:pt x="661" y="2654"/>
                </a:lnTo>
                <a:lnTo>
                  <a:pt x="679" y="2654"/>
                </a:lnTo>
                <a:lnTo>
                  <a:pt x="684" y="2777"/>
                </a:lnTo>
                <a:lnTo>
                  <a:pt x="684" y="2777"/>
                </a:lnTo>
                <a:lnTo>
                  <a:pt x="722" y="2789"/>
                </a:lnTo>
                <a:lnTo>
                  <a:pt x="752" y="2795"/>
                </a:lnTo>
                <a:lnTo>
                  <a:pt x="765" y="2797"/>
                </a:lnTo>
                <a:lnTo>
                  <a:pt x="775" y="2797"/>
                </a:lnTo>
                <a:lnTo>
                  <a:pt x="775" y="2797"/>
                </a:lnTo>
                <a:lnTo>
                  <a:pt x="785" y="2794"/>
                </a:lnTo>
                <a:lnTo>
                  <a:pt x="797" y="2789"/>
                </a:lnTo>
                <a:lnTo>
                  <a:pt x="823" y="2772"/>
                </a:lnTo>
                <a:lnTo>
                  <a:pt x="850" y="2754"/>
                </a:lnTo>
                <a:lnTo>
                  <a:pt x="866" y="2741"/>
                </a:lnTo>
                <a:lnTo>
                  <a:pt x="866" y="2741"/>
                </a:lnTo>
                <a:lnTo>
                  <a:pt x="868" y="2737"/>
                </a:lnTo>
                <a:lnTo>
                  <a:pt x="868" y="2734"/>
                </a:lnTo>
                <a:lnTo>
                  <a:pt x="866" y="2729"/>
                </a:lnTo>
                <a:lnTo>
                  <a:pt x="860" y="2722"/>
                </a:lnTo>
                <a:lnTo>
                  <a:pt x="851" y="2716"/>
                </a:lnTo>
                <a:lnTo>
                  <a:pt x="833" y="2702"/>
                </a:lnTo>
                <a:lnTo>
                  <a:pt x="826" y="2694"/>
                </a:lnTo>
                <a:lnTo>
                  <a:pt x="821" y="2686"/>
                </a:lnTo>
                <a:lnTo>
                  <a:pt x="821" y="2686"/>
                </a:lnTo>
                <a:lnTo>
                  <a:pt x="820" y="2679"/>
                </a:lnTo>
                <a:lnTo>
                  <a:pt x="821" y="2672"/>
                </a:lnTo>
                <a:lnTo>
                  <a:pt x="823" y="2667"/>
                </a:lnTo>
                <a:lnTo>
                  <a:pt x="826" y="2662"/>
                </a:lnTo>
                <a:lnTo>
                  <a:pt x="831" y="2658"/>
                </a:lnTo>
                <a:lnTo>
                  <a:pt x="835" y="2656"/>
                </a:lnTo>
                <a:lnTo>
                  <a:pt x="840" y="2654"/>
                </a:lnTo>
                <a:lnTo>
                  <a:pt x="843" y="2654"/>
                </a:lnTo>
                <a:lnTo>
                  <a:pt x="843" y="2654"/>
                </a:lnTo>
                <a:lnTo>
                  <a:pt x="843" y="2653"/>
                </a:lnTo>
                <a:lnTo>
                  <a:pt x="843" y="2651"/>
                </a:lnTo>
                <a:lnTo>
                  <a:pt x="841" y="2643"/>
                </a:lnTo>
                <a:lnTo>
                  <a:pt x="835" y="2614"/>
                </a:lnTo>
                <a:lnTo>
                  <a:pt x="821" y="2574"/>
                </a:lnTo>
                <a:lnTo>
                  <a:pt x="821" y="2574"/>
                </a:lnTo>
                <a:lnTo>
                  <a:pt x="826" y="2561"/>
                </a:lnTo>
                <a:lnTo>
                  <a:pt x="838" y="2528"/>
                </a:lnTo>
                <a:lnTo>
                  <a:pt x="851" y="2483"/>
                </a:lnTo>
                <a:lnTo>
                  <a:pt x="858" y="2460"/>
                </a:lnTo>
                <a:lnTo>
                  <a:pt x="861" y="2438"/>
                </a:lnTo>
                <a:lnTo>
                  <a:pt x="861" y="2438"/>
                </a:lnTo>
                <a:lnTo>
                  <a:pt x="865" y="2408"/>
                </a:lnTo>
                <a:lnTo>
                  <a:pt x="868" y="2365"/>
                </a:lnTo>
                <a:lnTo>
                  <a:pt x="873" y="2259"/>
                </a:lnTo>
                <a:lnTo>
                  <a:pt x="878" y="2156"/>
                </a:lnTo>
                <a:lnTo>
                  <a:pt x="881" y="2118"/>
                </a:lnTo>
                <a:lnTo>
                  <a:pt x="883" y="2096"/>
                </a:lnTo>
                <a:lnTo>
                  <a:pt x="883" y="2096"/>
                </a:lnTo>
                <a:lnTo>
                  <a:pt x="889" y="2056"/>
                </a:lnTo>
                <a:lnTo>
                  <a:pt x="896" y="2003"/>
                </a:lnTo>
                <a:lnTo>
                  <a:pt x="899" y="1953"/>
                </a:lnTo>
                <a:lnTo>
                  <a:pt x="901" y="1937"/>
                </a:lnTo>
                <a:lnTo>
                  <a:pt x="901" y="1927"/>
                </a:lnTo>
                <a:lnTo>
                  <a:pt x="901" y="1927"/>
                </a:lnTo>
                <a:lnTo>
                  <a:pt x="896" y="1889"/>
                </a:lnTo>
                <a:lnTo>
                  <a:pt x="889" y="1809"/>
                </a:lnTo>
                <a:lnTo>
                  <a:pt x="884" y="1718"/>
                </a:lnTo>
                <a:lnTo>
                  <a:pt x="883" y="1676"/>
                </a:lnTo>
                <a:lnTo>
                  <a:pt x="883" y="1641"/>
                </a:lnTo>
                <a:lnTo>
                  <a:pt x="883" y="1641"/>
                </a:lnTo>
                <a:lnTo>
                  <a:pt x="884" y="1591"/>
                </a:lnTo>
                <a:lnTo>
                  <a:pt x="884" y="1560"/>
                </a:lnTo>
                <a:lnTo>
                  <a:pt x="883" y="1538"/>
                </a:lnTo>
                <a:lnTo>
                  <a:pt x="883" y="1538"/>
                </a:lnTo>
                <a:lnTo>
                  <a:pt x="908" y="1528"/>
                </a:lnTo>
                <a:lnTo>
                  <a:pt x="931" y="1520"/>
                </a:lnTo>
                <a:lnTo>
                  <a:pt x="951" y="1508"/>
                </a:lnTo>
                <a:lnTo>
                  <a:pt x="956" y="1537"/>
                </a:lnTo>
                <a:lnTo>
                  <a:pt x="956" y="1537"/>
                </a:lnTo>
                <a:lnTo>
                  <a:pt x="944" y="1548"/>
                </a:lnTo>
                <a:lnTo>
                  <a:pt x="936" y="1558"/>
                </a:lnTo>
                <a:lnTo>
                  <a:pt x="933" y="1565"/>
                </a:lnTo>
                <a:lnTo>
                  <a:pt x="931" y="1570"/>
                </a:lnTo>
                <a:lnTo>
                  <a:pt x="931" y="1570"/>
                </a:lnTo>
                <a:lnTo>
                  <a:pt x="944" y="1726"/>
                </a:lnTo>
                <a:lnTo>
                  <a:pt x="953" y="1834"/>
                </a:lnTo>
                <a:lnTo>
                  <a:pt x="956" y="1897"/>
                </a:lnTo>
                <a:lnTo>
                  <a:pt x="956" y="1897"/>
                </a:lnTo>
                <a:lnTo>
                  <a:pt x="953" y="1938"/>
                </a:lnTo>
                <a:lnTo>
                  <a:pt x="949" y="1993"/>
                </a:lnTo>
                <a:lnTo>
                  <a:pt x="948" y="2020"/>
                </a:lnTo>
                <a:lnTo>
                  <a:pt x="949" y="2041"/>
                </a:lnTo>
                <a:lnTo>
                  <a:pt x="951" y="2058"/>
                </a:lnTo>
                <a:lnTo>
                  <a:pt x="953" y="2063"/>
                </a:lnTo>
                <a:lnTo>
                  <a:pt x="956" y="2066"/>
                </a:lnTo>
                <a:lnTo>
                  <a:pt x="956" y="2066"/>
                </a:lnTo>
                <a:lnTo>
                  <a:pt x="967" y="2068"/>
                </a:lnTo>
                <a:lnTo>
                  <a:pt x="986" y="2068"/>
                </a:lnTo>
                <a:lnTo>
                  <a:pt x="1035" y="2066"/>
                </a:lnTo>
                <a:lnTo>
                  <a:pt x="1084" y="2060"/>
                </a:lnTo>
                <a:lnTo>
                  <a:pt x="1100" y="2056"/>
                </a:lnTo>
                <a:lnTo>
                  <a:pt x="1110" y="2053"/>
                </a:lnTo>
                <a:lnTo>
                  <a:pt x="1110" y="2053"/>
                </a:lnTo>
                <a:lnTo>
                  <a:pt x="1113" y="2050"/>
                </a:lnTo>
                <a:lnTo>
                  <a:pt x="1115" y="2046"/>
                </a:lnTo>
                <a:lnTo>
                  <a:pt x="1117" y="2035"/>
                </a:lnTo>
                <a:lnTo>
                  <a:pt x="1118" y="2020"/>
                </a:lnTo>
                <a:lnTo>
                  <a:pt x="1117" y="2003"/>
                </a:lnTo>
                <a:lnTo>
                  <a:pt x="1113" y="1960"/>
                </a:lnTo>
                <a:lnTo>
                  <a:pt x="1108" y="1915"/>
                </a:lnTo>
                <a:lnTo>
                  <a:pt x="1108" y="1915"/>
                </a:lnTo>
                <a:lnTo>
                  <a:pt x="1105" y="1865"/>
                </a:lnTo>
                <a:lnTo>
                  <a:pt x="1105" y="1862"/>
                </a:lnTo>
                <a:lnTo>
                  <a:pt x="1105" y="1862"/>
                </a:lnTo>
                <a:lnTo>
                  <a:pt x="1123" y="1874"/>
                </a:lnTo>
                <a:lnTo>
                  <a:pt x="1135" y="1880"/>
                </a:lnTo>
                <a:lnTo>
                  <a:pt x="1140" y="1882"/>
                </a:lnTo>
                <a:lnTo>
                  <a:pt x="1142" y="1880"/>
                </a:lnTo>
                <a:lnTo>
                  <a:pt x="1142" y="1880"/>
                </a:lnTo>
                <a:lnTo>
                  <a:pt x="1140" y="1867"/>
                </a:lnTo>
                <a:lnTo>
                  <a:pt x="1133" y="1840"/>
                </a:lnTo>
                <a:lnTo>
                  <a:pt x="1125" y="1804"/>
                </a:lnTo>
                <a:lnTo>
                  <a:pt x="1142" y="1796"/>
                </a:lnTo>
                <a:lnTo>
                  <a:pt x="1142" y="1796"/>
                </a:lnTo>
                <a:lnTo>
                  <a:pt x="1143" y="1787"/>
                </a:lnTo>
                <a:lnTo>
                  <a:pt x="1147" y="1766"/>
                </a:lnTo>
                <a:lnTo>
                  <a:pt x="1148" y="1756"/>
                </a:lnTo>
                <a:lnTo>
                  <a:pt x="1148" y="1746"/>
                </a:lnTo>
                <a:lnTo>
                  <a:pt x="1147" y="1739"/>
                </a:lnTo>
                <a:lnTo>
                  <a:pt x="1145" y="1737"/>
                </a:lnTo>
                <a:lnTo>
                  <a:pt x="1142" y="1736"/>
                </a:lnTo>
                <a:lnTo>
                  <a:pt x="1142" y="1736"/>
                </a:lnTo>
                <a:lnTo>
                  <a:pt x="1137" y="1734"/>
                </a:lnTo>
                <a:lnTo>
                  <a:pt x="1132" y="1733"/>
                </a:lnTo>
                <a:lnTo>
                  <a:pt x="1120" y="1724"/>
                </a:lnTo>
                <a:lnTo>
                  <a:pt x="1110" y="1714"/>
                </a:lnTo>
                <a:lnTo>
                  <a:pt x="1080" y="1633"/>
                </a:lnTo>
                <a:lnTo>
                  <a:pt x="1080" y="1633"/>
                </a:lnTo>
                <a:lnTo>
                  <a:pt x="1072" y="1591"/>
                </a:lnTo>
                <a:lnTo>
                  <a:pt x="1065" y="1561"/>
                </a:lnTo>
                <a:lnTo>
                  <a:pt x="1062" y="1550"/>
                </a:lnTo>
                <a:lnTo>
                  <a:pt x="1057" y="1543"/>
                </a:lnTo>
                <a:lnTo>
                  <a:pt x="1057" y="1543"/>
                </a:lnTo>
                <a:lnTo>
                  <a:pt x="1047" y="1535"/>
                </a:lnTo>
                <a:lnTo>
                  <a:pt x="1034" y="1528"/>
                </a:lnTo>
                <a:lnTo>
                  <a:pt x="1017" y="1522"/>
                </a:lnTo>
                <a:lnTo>
                  <a:pt x="992" y="1530"/>
                </a:lnTo>
                <a:lnTo>
                  <a:pt x="984" y="1439"/>
                </a:lnTo>
                <a:lnTo>
                  <a:pt x="984" y="1439"/>
                </a:lnTo>
                <a:lnTo>
                  <a:pt x="994" y="1427"/>
                </a:lnTo>
                <a:lnTo>
                  <a:pt x="1004" y="1414"/>
                </a:lnTo>
                <a:lnTo>
                  <a:pt x="1006" y="1407"/>
                </a:lnTo>
                <a:lnTo>
                  <a:pt x="1009" y="1399"/>
                </a:lnTo>
                <a:lnTo>
                  <a:pt x="1009" y="1390"/>
                </a:lnTo>
                <a:lnTo>
                  <a:pt x="1007" y="1382"/>
                </a:lnTo>
                <a:lnTo>
                  <a:pt x="1007" y="1382"/>
                </a:lnTo>
                <a:lnTo>
                  <a:pt x="1001" y="1357"/>
                </a:lnTo>
                <a:lnTo>
                  <a:pt x="996" y="1341"/>
                </a:lnTo>
                <a:lnTo>
                  <a:pt x="996" y="1334"/>
                </a:lnTo>
                <a:lnTo>
                  <a:pt x="997" y="1331"/>
                </a:lnTo>
                <a:lnTo>
                  <a:pt x="1001" y="1327"/>
                </a:lnTo>
                <a:lnTo>
                  <a:pt x="1007" y="1324"/>
                </a:lnTo>
                <a:lnTo>
                  <a:pt x="1007" y="1324"/>
                </a:lnTo>
                <a:lnTo>
                  <a:pt x="1021" y="1319"/>
                </a:lnTo>
                <a:lnTo>
                  <a:pt x="1025" y="1316"/>
                </a:lnTo>
                <a:lnTo>
                  <a:pt x="1029" y="1311"/>
                </a:lnTo>
                <a:lnTo>
                  <a:pt x="1030" y="1307"/>
                </a:lnTo>
                <a:lnTo>
                  <a:pt x="1032" y="1302"/>
                </a:lnTo>
                <a:lnTo>
                  <a:pt x="1034" y="1289"/>
                </a:lnTo>
                <a:lnTo>
                  <a:pt x="1034" y="1289"/>
                </a:lnTo>
                <a:lnTo>
                  <a:pt x="1029" y="1258"/>
                </a:lnTo>
                <a:lnTo>
                  <a:pt x="1021" y="1208"/>
                </a:lnTo>
                <a:lnTo>
                  <a:pt x="1007" y="1141"/>
                </a:lnTo>
                <a:lnTo>
                  <a:pt x="1007" y="1141"/>
                </a:lnTo>
                <a:lnTo>
                  <a:pt x="1007" y="1012"/>
                </a:lnTo>
                <a:lnTo>
                  <a:pt x="1007" y="1012"/>
                </a:lnTo>
                <a:lnTo>
                  <a:pt x="991" y="879"/>
                </a:lnTo>
                <a:lnTo>
                  <a:pt x="971" y="731"/>
                </a:lnTo>
                <a:lnTo>
                  <a:pt x="971" y="731"/>
                </a:lnTo>
                <a:lnTo>
                  <a:pt x="964" y="691"/>
                </a:lnTo>
                <a:lnTo>
                  <a:pt x="951" y="628"/>
                </a:lnTo>
                <a:lnTo>
                  <a:pt x="943" y="597"/>
                </a:lnTo>
                <a:lnTo>
                  <a:pt x="934" y="567"/>
                </a:lnTo>
                <a:lnTo>
                  <a:pt x="926" y="543"/>
                </a:lnTo>
                <a:lnTo>
                  <a:pt x="921" y="535"/>
                </a:lnTo>
                <a:lnTo>
                  <a:pt x="916" y="529"/>
                </a:lnTo>
                <a:lnTo>
                  <a:pt x="916" y="529"/>
                </a:lnTo>
                <a:lnTo>
                  <a:pt x="911" y="524"/>
                </a:lnTo>
                <a:lnTo>
                  <a:pt x="903" y="519"/>
                </a:lnTo>
                <a:lnTo>
                  <a:pt x="881" y="510"/>
                </a:lnTo>
                <a:lnTo>
                  <a:pt x="856" y="504"/>
                </a:lnTo>
                <a:lnTo>
                  <a:pt x="830" y="497"/>
                </a:lnTo>
                <a:lnTo>
                  <a:pt x="780" y="487"/>
                </a:lnTo>
                <a:lnTo>
                  <a:pt x="760" y="484"/>
                </a:lnTo>
                <a:lnTo>
                  <a:pt x="697" y="465"/>
                </a:lnTo>
                <a:lnTo>
                  <a:pt x="679" y="421"/>
                </a:lnTo>
                <a:lnTo>
                  <a:pt x="679" y="421"/>
                </a:lnTo>
                <a:lnTo>
                  <a:pt x="697" y="389"/>
                </a:lnTo>
                <a:lnTo>
                  <a:pt x="712" y="362"/>
                </a:lnTo>
                <a:lnTo>
                  <a:pt x="715" y="351"/>
                </a:lnTo>
                <a:lnTo>
                  <a:pt x="719" y="341"/>
                </a:lnTo>
                <a:lnTo>
                  <a:pt x="719" y="341"/>
                </a:lnTo>
                <a:lnTo>
                  <a:pt x="719" y="319"/>
                </a:lnTo>
                <a:lnTo>
                  <a:pt x="717" y="296"/>
                </a:lnTo>
                <a:lnTo>
                  <a:pt x="715" y="268"/>
                </a:lnTo>
                <a:lnTo>
                  <a:pt x="715" y="2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6469925" y="759918"/>
            <a:ext cx="802755" cy="1753519"/>
          </a:xfrm>
          <a:custGeom>
            <a:avLst/>
            <a:gdLst>
              <a:gd name="T0" fmla="*/ 236 w 1281"/>
              <a:gd name="T1" fmla="*/ 1300 h 2796"/>
              <a:gd name="T2" fmla="*/ 333 w 1281"/>
              <a:gd name="T3" fmla="*/ 1332 h 2796"/>
              <a:gd name="T4" fmla="*/ 345 w 1281"/>
              <a:gd name="T5" fmla="*/ 1262 h 2796"/>
              <a:gd name="T6" fmla="*/ 377 w 1281"/>
              <a:gd name="T7" fmla="*/ 1214 h 2796"/>
              <a:gd name="T8" fmla="*/ 401 w 1281"/>
              <a:gd name="T9" fmla="*/ 1350 h 2796"/>
              <a:gd name="T10" fmla="*/ 388 w 1281"/>
              <a:gd name="T11" fmla="*/ 1768 h 2796"/>
              <a:gd name="T12" fmla="*/ 431 w 1281"/>
              <a:gd name="T13" fmla="*/ 2091 h 2796"/>
              <a:gd name="T14" fmla="*/ 489 w 1281"/>
              <a:gd name="T15" fmla="*/ 2328 h 2796"/>
              <a:gd name="T16" fmla="*/ 488 w 1281"/>
              <a:gd name="T17" fmla="*/ 2597 h 2796"/>
              <a:gd name="T18" fmla="*/ 488 w 1281"/>
              <a:gd name="T19" fmla="*/ 2629 h 2796"/>
              <a:gd name="T20" fmla="*/ 435 w 1281"/>
              <a:gd name="T21" fmla="*/ 2707 h 2796"/>
              <a:gd name="T22" fmla="*/ 343 w 1281"/>
              <a:gd name="T23" fmla="*/ 2730 h 2796"/>
              <a:gd name="T24" fmla="*/ 388 w 1281"/>
              <a:gd name="T25" fmla="*/ 2780 h 2796"/>
              <a:gd name="T26" fmla="*/ 629 w 1281"/>
              <a:gd name="T27" fmla="*/ 2796 h 2796"/>
              <a:gd name="T28" fmla="*/ 708 w 1281"/>
              <a:gd name="T29" fmla="*/ 2760 h 2796"/>
              <a:gd name="T30" fmla="*/ 715 w 1281"/>
              <a:gd name="T31" fmla="*/ 2280 h 2796"/>
              <a:gd name="T32" fmla="*/ 1062 w 1281"/>
              <a:gd name="T33" fmla="*/ 2552 h 2796"/>
              <a:gd name="T34" fmla="*/ 1015 w 1281"/>
              <a:gd name="T35" fmla="*/ 2761 h 2796"/>
              <a:gd name="T36" fmla="*/ 1043 w 1281"/>
              <a:gd name="T37" fmla="*/ 2778 h 2796"/>
              <a:gd name="T38" fmla="*/ 1166 w 1281"/>
              <a:gd name="T39" fmla="*/ 2639 h 2796"/>
              <a:gd name="T40" fmla="*/ 1242 w 1281"/>
              <a:gd name="T41" fmla="*/ 2496 h 2796"/>
              <a:gd name="T42" fmla="*/ 1272 w 1281"/>
              <a:gd name="T43" fmla="*/ 2371 h 2796"/>
              <a:gd name="T44" fmla="*/ 1113 w 1281"/>
              <a:gd name="T45" fmla="*/ 2323 h 2796"/>
              <a:gd name="T46" fmla="*/ 1077 w 1281"/>
              <a:gd name="T47" fmla="*/ 2119 h 2796"/>
              <a:gd name="T48" fmla="*/ 1213 w 1281"/>
              <a:gd name="T49" fmla="*/ 2039 h 2796"/>
              <a:gd name="T50" fmla="*/ 1176 w 1281"/>
              <a:gd name="T51" fmla="*/ 1807 h 2796"/>
              <a:gd name="T52" fmla="*/ 967 w 1281"/>
              <a:gd name="T53" fmla="*/ 1536 h 2796"/>
              <a:gd name="T54" fmla="*/ 937 w 1281"/>
              <a:gd name="T55" fmla="*/ 1423 h 2796"/>
              <a:gd name="T56" fmla="*/ 972 w 1281"/>
              <a:gd name="T57" fmla="*/ 1167 h 2796"/>
              <a:gd name="T58" fmla="*/ 970 w 1281"/>
              <a:gd name="T59" fmla="*/ 1076 h 2796"/>
              <a:gd name="T60" fmla="*/ 946 w 1281"/>
              <a:gd name="T61" fmla="*/ 739 h 2796"/>
              <a:gd name="T62" fmla="*/ 906 w 1281"/>
              <a:gd name="T63" fmla="*/ 559 h 2796"/>
              <a:gd name="T64" fmla="*/ 758 w 1281"/>
              <a:gd name="T65" fmla="*/ 448 h 2796"/>
              <a:gd name="T66" fmla="*/ 687 w 1281"/>
              <a:gd name="T67" fmla="*/ 207 h 2796"/>
              <a:gd name="T68" fmla="*/ 690 w 1281"/>
              <a:gd name="T69" fmla="*/ 138 h 2796"/>
              <a:gd name="T70" fmla="*/ 649 w 1281"/>
              <a:gd name="T71" fmla="*/ 36 h 2796"/>
              <a:gd name="T72" fmla="*/ 544 w 1281"/>
              <a:gd name="T73" fmla="*/ 0 h 2796"/>
              <a:gd name="T74" fmla="*/ 469 w 1281"/>
              <a:gd name="T75" fmla="*/ 11 h 2796"/>
              <a:gd name="T76" fmla="*/ 385 w 1281"/>
              <a:gd name="T77" fmla="*/ 91 h 2796"/>
              <a:gd name="T78" fmla="*/ 385 w 1281"/>
              <a:gd name="T79" fmla="*/ 270 h 2796"/>
              <a:gd name="T80" fmla="*/ 438 w 1281"/>
              <a:gd name="T81" fmla="*/ 362 h 2796"/>
              <a:gd name="T82" fmla="*/ 436 w 1281"/>
              <a:gd name="T83" fmla="*/ 463 h 2796"/>
              <a:gd name="T84" fmla="*/ 181 w 1281"/>
              <a:gd name="T85" fmla="*/ 1122 h 2796"/>
              <a:gd name="T86" fmla="*/ 158 w 1281"/>
              <a:gd name="T87" fmla="*/ 1172 h 2796"/>
              <a:gd name="T88" fmla="*/ 129 w 1281"/>
              <a:gd name="T89" fmla="*/ 1227 h 2796"/>
              <a:gd name="T90" fmla="*/ 5 w 1281"/>
              <a:gd name="T91" fmla="*/ 1504 h 2796"/>
              <a:gd name="T92" fmla="*/ 18 w 1281"/>
              <a:gd name="T93" fmla="*/ 1601 h 2796"/>
              <a:gd name="T94" fmla="*/ 121 w 1281"/>
              <a:gd name="T95" fmla="*/ 1597 h 2796"/>
              <a:gd name="T96" fmla="*/ 156 w 1281"/>
              <a:gd name="T97" fmla="*/ 1478 h 2796"/>
              <a:gd name="T98" fmla="*/ 750 w 1281"/>
              <a:gd name="T99" fmla="*/ 1848 h 2796"/>
              <a:gd name="T100" fmla="*/ 755 w 1281"/>
              <a:gd name="T101" fmla="*/ 1906 h 2796"/>
              <a:gd name="T102" fmla="*/ 780 w 1281"/>
              <a:gd name="T103" fmla="*/ 2022 h 2796"/>
              <a:gd name="T104" fmla="*/ 737 w 1281"/>
              <a:gd name="T105" fmla="*/ 2062 h 2796"/>
              <a:gd name="T106" fmla="*/ 722 w 1281"/>
              <a:gd name="T107" fmla="*/ 2044 h 2796"/>
              <a:gd name="T108" fmla="*/ 698 w 1281"/>
              <a:gd name="T109" fmla="*/ 2011 h 2796"/>
              <a:gd name="T110" fmla="*/ 720 w 1281"/>
              <a:gd name="T111" fmla="*/ 1855 h 2796"/>
              <a:gd name="T112" fmla="*/ 916 w 1281"/>
              <a:gd name="T113" fmla="*/ 1564 h 2796"/>
              <a:gd name="T114" fmla="*/ 936 w 1281"/>
              <a:gd name="T115" fmla="*/ 1616 h 2796"/>
              <a:gd name="T116" fmla="*/ 927 w 1281"/>
              <a:gd name="T117" fmla="*/ 1685 h 2796"/>
              <a:gd name="T118" fmla="*/ 894 w 1281"/>
              <a:gd name="T119" fmla="*/ 1607 h 2796"/>
              <a:gd name="T120" fmla="*/ 864 w 1281"/>
              <a:gd name="T121" fmla="*/ 1657 h 2796"/>
              <a:gd name="T122" fmla="*/ 833 w 1281"/>
              <a:gd name="T123" fmla="*/ 1669 h 2796"/>
              <a:gd name="T124" fmla="*/ 791 w 1281"/>
              <a:gd name="T125" fmla="*/ 1745 h 2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1" h="2796">
                <a:moveTo>
                  <a:pt x="171" y="1436"/>
                </a:moveTo>
                <a:lnTo>
                  <a:pt x="236" y="1300"/>
                </a:lnTo>
                <a:lnTo>
                  <a:pt x="236" y="1300"/>
                </a:lnTo>
                <a:lnTo>
                  <a:pt x="229" y="1295"/>
                </a:lnTo>
                <a:lnTo>
                  <a:pt x="231" y="1295"/>
                </a:lnTo>
                <a:lnTo>
                  <a:pt x="237" y="1298"/>
                </a:lnTo>
                <a:lnTo>
                  <a:pt x="236" y="1300"/>
                </a:lnTo>
                <a:lnTo>
                  <a:pt x="236" y="1300"/>
                </a:lnTo>
                <a:lnTo>
                  <a:pt x="256" y="1308"/>
                </a:lnTo>
                <a:lnTo>
                  <a:pt x="256" y="1308"/>
                </a:lnTo>
                <a:lnTo>
                  <a:pt x="285" y="1322"/>
                </a:lnTo>
                <a:lnTo>
                  <a:pt x="309" y="1332"/>
                </a:lnTo>
                <a:lnTo>
                  <a:pt x="317" y="1335"/>
                </a:lnTo>
                <a:lnTo>
                  <a:pt x="324" y="1335"/>
                </a:lnTo>
                <a:lnTo>
                  <a:pt x="330" y="1335"/>
                </a:lnTo>
                <a:lnTo>
                  <a:pt x="333" y="1332"/>
                </a:lnTo>
                <a:lnTo>
                  <a:pt x="333" y="1332"/>
                </a:lnTo>
                <a:lnTo>
                  <a:pt x="340" y="1320"/>
                </a:lnTo>
                <a:lnTo>
                  <a:pt x="348" y="1305"/>
                </a:lnTo>
                <a:lnTo>
                  <a:pt x="355" y="1288"/>
                </a:lnTo>
                <a:lnTo>
                  <a:pt x="355" y="1282"/>
                </a:lnTo>
                <a:lnTo>
                  <a:pt x="355" y="1277"/>
                </a:lnTo>
                <a:lnTo>
                  <a:pt x="355" y="1277"/>
                </a:lnTo>
                <a:lnTo>
                  <a:pt x="345" y="1262"/>
                </a:lnTo>
                <a:lnTo>
                  <a:pt x="338" y="1254"/>
                </a:lnTo>
                <a:lnTo>
                  <a:pt x="328" y="1239"/>
                </a:lnTo>
                <a:lnTo>
                  <a:pt x="375" y="1157"/>
                </a:lnTo>
                <a:lnTo>
                  <a:pt x="393" y="1199"/>
                </a:lnTo>
                <a:lnTo>
                  <a:pt x="393" y="1199"/>
                </a:lnTo>
                <a:lnTo>
                  <a:pt x="385" y="1205"/>
                </a:lnTo>
                <a:lnTo>
                  <a:pt x="378" y="1210"/>
                </a:lnTo>
                <a:lnTo>
                  <a:pt x="377" y="1214"/>
                </a:lnTo>
                <a:lnTo>
                  <a:pt x="375" y="1217"/>
                </a:lnTo>
                <a:lnTo>
                  <a:pt x="375" y="1217"/>
                </a:lnTo>
                <a:lnTo>
                  <a:pt x="378" y="1237"/>
                </a:lnTo>
                <a:lnTo>
                  <a:pt x="382" y="1249"/>
                </a:lnTo>
                <a:lnTo>
                  <a:pt x="385" y="1257"/>
                </a:lnTo>
                <a:lnTo>
                  <a:pt x="385" y="1257"/>
                </a:lnTo>
                <a:lnTo>
                  <a:pt x="401" y="1269"/>
                </a:lnTo>
                <a:lnTo>
                  <a:pt x="401" y="1350"/>
                </a:lnTo>
                <a:lnTo>
                  <a:pt x="401" y="1350"/>
                </a:lnTo>
                <a:lnTo>
                  <a:pt x="405" y="1543"/>
                </a:lnTo>
                <a:lnTo>
                  <a:pt x="405" y="1543"/>
                </a:lnTo>
                <a:lnTo>
                  <a:pt x="396" y="1607"/>
                </a:lnTo>
                <a:lnTo>
                  <a:pt x="392" y="1654"/>
                </a:lnTo>
                <a:lnTo>
                  <a:pt x="388" y="1684"/>
                </a:lnTo>
                <a:lnTo>
                  <a:pt x="388" y="1768"/>
                </a:lnTo>
                <a:lnTo>
                  <a:pt x="388" y="1768"/>
                </a:lnTo>
                <a:lnTo>
                  <a:pt x="393" y="1788"/>
                </a:lnTo>
                <a:lnTo>
                  <a:pt x="403" y="1825"/>
                </a:lnTo>
                <a:lnTo>
                  <a:pt x="423" y="1890"/>
                </a:lnTo>
                <a:lnTo>
                  <a:pt x="423" y="1890"/>
                </a:lnTo>
                <a:lnTo>
                  <a:pt x="425" y="1906"/>
                </a:lnTo>
                <a:lnTo>
                  <a:pt x="426" y="1936"/>
                </a:lnTo>
                <a:lnTo>
                  <a:pt x="430" y="2014"/>
                </a:lnTo>
                <a:lnTo>
                  <a:pt x="431" y="2091"/>
                </a:lnTo>
                <a:lnTo>
                  <a:pt x="433" y="2115"/>
                </a:lnTo>
                <a:lnTo>
                  <a:pt x="435" y="2124"/>
                </a:lnTo>
                <a:lnTo>
                  <a:pt x="435" y="2127"/>
                </a:lnTo>
                <a:lnTo>
                  <a:pt x="435" y="2127"/>
                </a:lnTo>
                <a:lnTo>
                  <a:pt x="455" y="2142"/>
                </a:lnTo>
                <a:lnTo>
                  <a:pt x="466" y="2152"/>
                </a:lnTo>
                <a:lnTo>
                  <a:pt x="466" y="2152"/>
                </a:lnTo>
                <a:lnTo>
                  <a:pt x="489" y="2328"/>
                </a:lnTo>
                <a:lnTo>
                  <a:pt x="503" y="2451"/>
                </a:lnTo>
                <a:lnTo>
                  <a:pt x="508" y="2492"/>
                </a:lnTo>
                <a:lnTo>
                  <a:pt x="509" y="2509"/>
                </a:lnTo>
                <a:lnTo>
                  <a:pt x="509" y="2509"/>
                </a:lnTo>
                <a:lnTo>
                  <a:pt x="498" y="2551"/>
                </a:lnTo>
                <a:lnTo>
                  <a:pt x="491" y="2580"/>
                </a:lnTo>
                <a:lnTo>
                  <a:pt x="488" y="2597"/>
                </a:lnTo>
                <a:lnTo>
                  <a:pt x="488" y="2597"/>
                </a:lnTo>
                <a:lnTo>
                  <a:pt x="488" y="2600"/>
                </a:lnTo>
                <a:lnTo>
                  <a:pt x="489" y="2604"/>
                </a:lnTo>
                <a:lnTo>
                  <a:pt x="493" y="2610"/>
                </a:lnTo>
                <a:lnTo>
                  <a:pt x="494" y="2614"/>
                </a:lnTo>
                <a:lnTo>
                  <a:pt x="493" y="2617"/>
                </a:lnTo>
                <a:lnTo>
                  <a:pt x="491" y="2622"/>
                </a:lnTo>
                <a:lnTo>
                  <a:pt x="488" y="2629"/>
                </a:lnTo>
                <a:lnTo>
                  <a:pt x="488" y="2629"/>
                </a:lnTo>
                <a:lnTo>
                  <a:pt x="466" y="2662"/>
                </a:lnTo>
                <a:lnTo>
                  <a:pt x="458" y="2677"/>
                </a:lnTo>
                <a:lnTo>
                  <a:pt x="455" y="2688"/>
                </a:lnTo>
                <a:lnTo>
                  <a:pt x="455" y="2688"/>
                </a:lnTo>
                <a:lnTo>
                  <a:pt x="451" y="2697"/>
                </a:lnTo>
                <a:lnTo>
                  <a:pt x="446" y="2702"/>
                </a:lnTo>
                <a:lnTo>
                  <a:pt x="440" y="2705"/>
                </a:lnTo>
                <a:lnTo>
                  <a:pt x="435" y="2707"/>
                </a:lnTo>
                <a:lnTo>
                  <a:pt x="435" y="2707"/>
                </a:lnTo>
                <a:lnTo>
                  <a:pt x="421" y="2707"/>
                </a:lnTo>
                <a:lnTo>
                  <a:pt x="393" y="2708"/>
                </a:lnTo>
                <a:lnTo>
                  <a:pt x="378" y="2710"/>
                </a:lnTo>
                <a:lnTo>
                  <a:pt x="363" y="2715"/>
                </a:lnTo>
                <a:lnTo>
                  <a:pt x="352" y="2722"/>
                </a:lnTo>
                <a:lnTo>
                  <a:pt x="347" y="2725"/>
                </a:lnTo>
                <a:lnTo>
                  <a:pt x="343" y="2730"/>
                </a:lnTo>
                <a:lnTo>
                  <a:pt x="343" y="2730"/>
                </a:lnTo>
                <a:lnTo>
                  <a:pt x="342" y="2737"/>
                </a:lnTo>
                <a:lnTo>
                  <a:pt x="342" y="2742"/>
                </a:lnTo>
                <a:lnTo>
                  <a:pt x="343" y="2747"/>
                </a:lnTo>
                <a:lnTo>
                  <a:pt x="347" y="2752"/>
                </a:lnTo>
                <a:lnTo>
                  <a:pt x="358" y="2761"/>
                </a:lnTo>
                <a:lnTo>
                  <a:pt x="373" y="2771"/>
                </a:lnTo>
                <a:lnTo>
                  <a:pt x="388" y="2780"/>
                </a:lnTo>
                <a:lnTo>
                  <a:pt x="406" y="2785"/>
                </a:lnTo>
                <a:lnTo>
                  <a:pt x="421" y="2790"/>
                </a:lnTo>
                <a:lnTo>
                  <a:pt x="433" y="2790"/>
                </a:lnTo>
                <a:lnTo>
                  <a:pt x="433" y="2790"/>
                </a:lnTo>
                <a:lnTo>
                  <a:pt x="514" y="2793"/>
                </a:lnTo>
                <a:lnTo>
                  <a:pt x="577" y="2796"/>
                </a:lnTo>
                <a:lnTo>
                  <a:pt x="577" y="2796"/>
                </a:lnTo>
                <a:lnTo>
                  <a:pt x="629" y="2796"/>
                </a:lnTo>
                <a:lnTo>
                  <a:pt x="667" y="2796"/>
                </a:lnTo>
                <a:lnTo>
                  <a:pt x="682" y="2795"/>
                </a:lnTo>
                <a:lnTo>
                  <a:pt x="690" y="2793"/>
                </a:lnTo>
                <a:lnTo>
                  <a:pt x="690" y="2793"/>
                </a:lnTo>
                <a:lnTo>
                  <a:pt x="697" y="2788"/>
                </a:lnTo>
                <a:lnTo>
                  <a:pt x="702" y="2780"/>
                </a:lnTo>
                <a:lnTo>
                  <a:pt x="705" y="2770"/>
                </a:lnTo>
                <a:lnTo>
                  <a:pt x="708" y="2760"/>
                </a:lnTo>
                <a:lnTo>
                  <a:pt x="708" y="2760"/>
                </a:lnTo>
                <a:lnTo>
                  <a:pt x="727" y="2597"/>
                </a:lnTo>
                <a:lnTo>
                  <a:pt x="745" y="2441"/>
                </a:lnTo>
                <a:lnTo>
                  <a:pt x="745" y="2441"/>
                </a:lnTo>
                <a:lnTo>
                  <a:pt x="732" y="2363"/>
                </a:lnTo>
                <a:lnTo>
                  <a:pt x="717" y="2280"/>
                </a:lnTo>
                <a:lnTo>
                  <a:pt x="717" y="2280"/>
                </a:lnTo>
                <a:lnTo>
                  <a:pt x="715" y="2280"/>
                </a:lnTo>
                <a:lnTo>
                  <a:pt x="715" y="2280"/>
                </a:lnTo>
                <a:lnTo>
                  <a:pt x="717" y="2280"/>
                </a:lnTo>
                <a:lnTo>
                  <a:pt x="717" y="2280"/>
                </a:lnTo>
                <a:lnTo>
                  <a:pt x="732" y="2293"/>
                </a:lnTo>
                <a:lnTo>
                  <a:pt x="766" y="2320"/>
                </a:lnTo>
                <a:lnTo>
                  <a:pt x="866" y="2391"/>
                </a:lnTo>
                <a:lnTo>
                  <a:pt x="1007" y="2491"/>
                </a:lnTo>
                <a:lnTo>
                  <a:pt x="1062" y="2552"/>
                </a:lnTo>
                <a:lnTo>
                  <a:pt x="1085" y="2642"/>
                </a:lnTo>
                <a:lnTo>
                  <a:pt x="1085" y="2642"/>
                </a:lnTo>
                <a:lnTo>
                  <a:pt x="1072" y="2660"/>
                </a:lnTo>
                <a:lnTo>
                  <a:pt x="1057" y="2680"/>
                </a:lnTo>
                <a:lnTo>
                  <a:pt x="1042" y="2705"/>
                </a:lnTo>
                <a:lnTo>
                  <a:pt x="1028" y="2728"/>
                </a:lnTo>
                <a:lnTo>
                  <a:pt x="1019" y="2752"/>
                </a:lnTo>
                <a:lnTo>
                  <a:pt x="1015" y="2761"/>
                </a:lnTo>
                <a:lnTo>
                  <a:pt x="1015" y="2771"/>
                </a:lnTo>
                <a:lnTo>
                  <a:pt x="1015" y="2778"/>
                </a:lnTo>
                <a:lnTo>
                  <a:pt x="1020" y="2783"/>
                </a:lnTo>
                <a:lnTo>
                  <a:pt x="1020" y="2783"/>
                </a:lnTo>
                <a:lnTo>
                  <a:pt x="1022" y="2785"/>
                </a:lnTo>
                <a:lnTo>
                  <a:pt x="1025" y="2785"/>
                </a:lnTo>
                <a:lnTo>
                  <a:pt x="1033" y="2783"/>
                </a:lnTo>
                <a:lnTo>
                  <a:pt x="1043" y="2778"/>
                </a:lnTo>
                <a:lnTo>
                  <a:pt x="1053" y="2771"/>
                </a:lnTo>
                <a:lnTo>
                  <a:pt x="1077" y="2750"/>
                </a:lnTo>
                <a:lnTo>
                  <a:pt x="1103" y="2723"/>
                </a:lnTo>
                <a:lnTo>
                  <a:pt x="1126" y="2695"/>
                </a:lnTo>
                <a:lnTo>
                  <a:pt x="1146" y="2670"/>
                </a:lnTo>
                <a:lnTo>
                  <a:pt x="1161" y="2650"/>
                </a:lnTo>
                <a:lnTo>
                  <a:pt x="1164" y="2644"/>
                </a:lnTo>
                <a:lnTo>
                  <a:pt x="1166" y="2639"/>
                </a:lnTo>
                <a:lnTo>
                  <a:pt x="1166" y="2639"/>
                </a:lnTo>
                <a:lnTo>
                  <a:pt x="1168" y="2629"/>
                </a:lnTo>
                <a:lnTo>
                  <a:pt x="1173" y="2612"/>
                </a:lnTo>
                <a:lnTo>
                  <a:pt x="1188" y="2566"/>
                </a:lnTo>
                <a:lnTo>
                  <a:pt x="1211" y="2501"/>
                </a:lnTo>
                <a:lnTo>
                  <a:pt x="1234" y="2514"/>
                </a:lnTo>
                <a:lnTo>
                  <a:pt x="1234" y="2514"/>
                </a:lnTo>
                <a:lnTo>
                  <a:pt x="1242" y="2496"/>
                </a:lnTo>
                <a:lnTo>
                  <a:pt x="1261" y="2454"/>
                </a:lnTo>
                <a:lnTo>
                  <a:pt x="1271" y="2431"/>
                </a:lnTo>
                <a:lnTo>
                  <a:pt x="1277" y="2408"/>
                </a:lnTo>
                <a:lnTo>
                  <a:pt x="1281" y="2389"/>
                </a:lnTo>
                <a:lnTo>
                  <a:pt x="1281" y="2383"/>
                </a:lnTo>
                <a:lnTo>
                  <a:pt x="1279" y="2378"/>
                </a:lnTo>
                <a:lnTo>
                  <a:pt x="1279" y="2378"/>
                </a:lnTo>
                <a:lnTo>
                  <a:pt x="1272" y="2371"/>
                </a:lnTo>
                <a:lnTo>
                  <a:pt x="1264" y="2365"/>
                </a:lnTo>
                <a:lnTo>
                  <a:pt x="1254" y="2360"/>
                </a:lnTo>
                <a:lnTo>
                  <a:pt x="1244" y="2355"/>
                </a:lnTo>
                <a:lnTo>
                  <a:pt x="1226" y="2350"/>
                </a:lnTo>
                <a:lnTo>
                  <a:pt x="1219" y="2346"/>
                </a:lnTo>
                <a:lnTo>
                  <a:pt x="1219" y="2346"/>
                </a:lnTo>
                <a:lnTo>
                  <a:pt x="1169" y="2336"/>
                </a:lnTo>
                <a:lnTo>
                  <a:pt x="1113" y="2323"/>
                </a:lnTo>
                <a:lnTo>
                  <a:pt x="1113" y="2323"/>
                </a:lnTo>
                <a:lnTo>
                  <a:pt x="1091" y="2306"/>
                </a:lnTo>
                <a:lnTo>
                  <a:pt x="1048" y="2273"/>
                </a:lnTo>
                <a:lnTo>
                  <a:pt x="989" y="2225"/>
                </a:lnTo>
                <a:lnTo>
                  <a:pt x="922" y="2189"/>
                </a:lnTo>
                <a:lnTo>
                  <a:pt x="922" y="2189"/>
                </a:lnTo>
                <a:lnTo>
                  <a:pt x="1012" y="2147"/>
                </a:lnTo>
                <a:lnTo>
                  <a:pt x="1077" y="2119"/>
                </a:lnTo>
                <a:lnTo>
                  <a:pt x="1098" y="2107"/>
                </a:lnTo>
                <a:lnTo>
                  <a:pt x="1108" y="2102"/>
                </a:lnTo>
                <a:lnTo>
                  <a:pt x="1108" y="2102"/>
                </a:lnTo>
                <a:lnTo>
                  <a:pt x="1128" y="2089"/>
                </a:lnTo>
                <a:lnTo>
                  <a:pt x="1163" y="2069"/>
                </a:lnTo>
                <a:lnTo>
                  <a:pt x="1198" y="2051"/>
                </a:lnTo>
                <a:lnTo>
                  <a:pt x="1208" y="2042"/>
                </a:lnTo>
                <a:lnTo>
                  <a:pt x="1213" y="2039"/>
                </a:lnTo>
                <a:lnTo>
                  <a:pt x="1213" y="2039"/>
                </a:lnTo>
                <a:lnTo>
                  <a:pt x="1219" y="2032"/>
                </a:lnTo>
                <a:lnTo>
                  <a:pt x="1227" y="2026"/>
                </a:lnTo>
                <a:lnTo>
                  <a:pt x="1239" y="2016"/>
                </a:lnTo>
                <a:lnTo>
                  <a:pt x="1219" y="1948"/>
                </a:lnTo>
                <a:lnTo>
                  <a:pt x="1219" y="1948"/>
                </a:lnTo>
                <a:lnTo>
                  <a:pt x="1194" y="1870"/>
                </a:lnTo>
                <a:lnTo>
                  <a:pt x="1176" y="1807"/>
                </a:lnTo>
                <a:lnTo>
                  <a:pt x="1176" y="1807"/>
                </a:lnTo>
                <a:lnTo>
                  <a:pt x="1171" y="1783"/>
                </a:lnTo>
                <a:lnTo>
                  <a:pt x="1164" y="1752"/>
                </a:lnTo>
                <a:lnTo>
                  <a:pt x="1153" y="1680"/>
                </a:lnTo>
                <a:lnTo>
                  <a:pt x="1140" y="1591"/>
                </a:lnTo>
                <a:lnTo>
                  <a:pt x="1030" y="1627"/>
                </a:lnTo>
                <a:lnTo>
                  <a:pt x="1002" y="1586"/>
                </a:lnTo>
                <a:lnTo>
                  <a:pt x="967" y="1536"/>
                </a:lnTo>
                <a:lnTo>
                  <a:pt x="967" y="1536"/>
                </a:lnTo>
                <a:lnTo>
                  <a:pt x="967" y="1524"/>
                </a:lnTo>
                <a:lnTo>
                  <a:pt x="967" y="1504"/>
                </a:lnTo>
                <a:lnTo>
                  <a:pt x="967" y="1504"/>
                </a:lnTo>
                <a:lnTo>
                  <a:pt x="964" y="1491"/>
                </a:lnTo>
                <a:lnTo>
                  <a:pt x="959" y="1474"/>
                </a:lnTo>
                <a:lnTo>
                  <a:pt x="950" y="1453"/>
                </a:lnTo>
                <a:lnTo>
                  <a:pt x="937" y="1423"/>
                </a:lnTo>
                <a:lnTo>
                  <a:pt x="937" y="1423"/>
                </a:lnTo>
                <a:lnTo>
                  <a:pt x="946" y="1257"/>
                </a:lnTo>
                <a:lnTo>
                  <a:pt x="946" y="1257"/>
                </a:lnTo>
                <a:lnTo>
                  <a:pt x="949" y="1189"/>
                </a:lnTo>
                <a:lnTo>
                  <a:pt x="949" y="1189"/>
                </a:lnTo>
                <a:lnTo>
                  <a:pt x="954" y="1186"/>
                </a:lnTo>
                <a:lnTo>
                  <a:pt x="965" y="1176"/>
                </a:lnTo>
                <a:lnTo>
                  <a:pt x="972" y="1167"/>
                </a:lnTo>
                <a:lnTo>
                  <a:pt x="977" y="1161"/>
                </a:lnTo>
                <a:lnTo>
                  <a:pt x="979" y="1151"/>
                </a:lnTo>
                <a:lnTo>
                  <a:pt x="979" y="1141"/>
                </a:lnTo>
                <a:lnTo>
                  <a:pt x="979" y="1141"/>
                </a:lnTo>
                <a:lnTo>
                  <a:pt x="975" y="1121"/>
                </a:lnTo>
                <a:lnTo>
                  <a:pt x="972" y="1101"/>
                </a:lnTo>
                <a:lnTo>
                  <a:pt x="970" y="1076"/>
                </a:lnTo>
                <a:lnTo>
                  <a:pt x="970" y="1076"/>
                </a:lnTo>
                <a:lnTo>
                  <a:pt x="964" y="966"/>
                </a:lnTo>
                <a:lnTo>
                  <a:pt x="957" y="883"/>
                </a:lnTo>
                <a:lnTo>
                  <a:pt x="950" y="830"/>
                </a:lnTo>
                <a:lnTo>
                  <a:pt x="950" y="830"/>
                </a:lnTo>
                <a:lnTo>
                  <a:pt x="949" y="804"/>
                </a:lnTo>
                <a:lnTo>
                  <a:pt x="947" y="779"/>
                </a:lnTo>
                <a:lnTo>
                  <a:pt x="946" y="739"/>
                </a:lnTo>
                <a:lnTo>
                  <a:pt x="946" y="739"/>
                </a:lnTo>
                <a:lnTo>
                  <a:pt x="946" y="644"/>
                </a:lnTo>
                <a:lnTo>
                  <a:pt x="946" y="644"/>
                </a:lnTo>
                <a:lnTo>
                  <a:pt x="932" y="613"/>
                </a:lnTo>
                <a:lnTo>
                  <a:pt x="922" y="589"/>
                </a:lnTo>
                <a:lnTo>
                  <a:pt x="917" y="573"/>
                </a:lnTo>
                <a:lnTo>
                  <a:pt x="917" y="573"/>
                </a:lnTo>
                <a:lnTo>
                  <a:pt x="914" y="568"/>
                </a:lnTo>
                <a:lnTo>
                  <a:pt x="906" y="559"/>
                </a:lnTo>
                <a:lnTo>
                  <a:pt x="881" y="541"/>
                </a:lnTo>
                <a:lnTo>
                  <a:pt x="856" y="525"/>
                </a:lnTo>
                <a:lnTo>
                  <a:pt x="843" y="515"/>
                </a:lnTo>
                <a:lnTo>
                  <a:pt x="843" y="515"/>
                </a:lnTo>
                <a:lnTo>
                  <a:pt x="828" y="501"/>
                </a:lnTo>
                <a:lnTo>
                  <a:pt x="800" y="480"/>
                </a:lnTo>
                <a:lnTo>
                  <a:pt x="758" y="448"/>
                </a:lnTo>
                <a:lnTo>
                  <a:pt x="758" y="448"/>
                </a:lnTo>
                <a:lnTo>
                  <a:pt x="698" y="405"/>
                </a:lnTo>
                <a:lnTo>
                  <a:pt x="683" y="345"/>
                </a:lnTo>
                <a:lnTo>
                  <a:pt x="657" y="339"/>
                </a:lnTo>
                <a:lnTo>
                  <a:pt x="655" y="325"/>
                </a:lnTo>
                <a:lnTo>
                  <a:pt x="655" y="325"/>
                </a:lnTo>
                <a:lnTo>
                  <a:pt x="670" y="264"/>
                </a:lnTo>
                <a:lnTo>
                  <a:pt x="682" y="221"/>
                </a:lnTo>
                <a:lnTo>
                  <a:pt x="687" y="207"/>
                </a:lnTo>
                <a:lnTo>
                  <a:pt x="690" y="202"/>
                </a:lnTo>
                <a:lnTo>
                  <a:pt x="690" y="202"/>
                </a:lnTo>
                <a:lnTo>
                  <a:pt x="692" y="201"/>
                </a:lnTo>
                <a:lnTo>
                  <a:pt x="693" y="197"/>
                </a:lnTo>
                <a:lnTo>
                  <a:pt x="695" y="182"/>
                </a:lnTo>
                <a:lnTo>
                  <a:pt x="695" y="161"/>
                </a:lnTo>
                <a:lnTo>
                  <a:pt x="693" y="149"/>
                </a:lnTo>
                <a:lnTo>
                  <a:pt x="690" y="138"/>
                </a:lnTo>
                <a:lnTo>
                  <a:pt x="690" y="138"/>
                </a:lnTo>
                <a:lnTo>
                  <a:pt x="683" y="114"/>
                </a:lnTo>
                <a:lnTo>
                  <a:pt x="675" y="94"/>
                </a:lnTo>
                <a:lnTo>
                  <a:pt x="669" y="78"/>
                </a:lnTo>
                <a:lnTo>
                  <a:pt x="664" y="65"/>
                </a:lnTo>
                <a:lnTo>
                  <a:pt x="664" y="65"/>
                </a:lnTo>
                <a:lnTo>
                  <a:pt x="657" y="50"/>
                </a:lnTo>
                <a:lnTo>
                  <a:pt x="649" y="36"/>
                </a:lnTo>
                <a:lnTo>
                  <a:pt x="637" y="20"/>
                </a:lnTo>
                <a:lnTo>
                  <a:pt x="637" y="20"/>
                </a:lnTo>
                <a:lnTo>
                  <a:pt x="627" y="16"/>
                </a:lnTo>
                <a:lnTo>
                  <a:pt x="605" y="10"/>
                </a:lnTo>
                <a:lnTo>
                  <a:pt x="584" y="5"/>
                </a:lnTo>
                <a:lnTo>
                  <a:pt x="567" y="1"/>
                </a:lnTo>
                <a:lnTo>
                  <a:pt x="567" y="1"/>
                </a:lnTo>
                <a:lnTo>
                  <a:pt x="544" y="0"/>
                </a:lnTo>
                <a:lnTo>
                  <a:pt x="534" y="0"/>
                </a:lnTo>
                <a:lnTo>
                  <a:pt x="528" y="1"/>
                </a:lnTo>
                <a:lnTo>
                  <a:pt x="528" y="1"/>
                </a:lnTo>
                <a:lnTo>
                  <a:pt x="519" y="3"/>
                </a:lnTo>
                <a:lnTo>
                  <a:pt x="508" y="5"/>
                </a:lnTo>
                <a:lnTo>
                  <a:pt x="491" y="6"/>
                </a:lnTo>
                <a:lnTo>
                  <a:pt x="469" y="11"/>
                </a:lnTo>
                <a:lnTo>
                  <a:pt x="469" y="11"/>
                </a:lnTo>
                <a:lnTo>
                  <a:pt x="431" y="38"/>
                </a:lnTo>
                <a:lnTo>
                  <a:pt x="405" y="58"/>
                </a:lnTo>
                <a:lnTo>
                  <a:pt x="395" y="66"/>
                </a:lnTo>
                <a:lnTo>
                  <a:pt x="388" y="71"/>
                </a:lnTo>
                <a:lnTo>
                  <a:pt x="388" y="71"/>
                </a:lnTo>
                <a:lnTo>
                  <a:pt x="385" y="78"/>
                </a:lnTo>
                <a:lnTo>
                  <a:pt x="385" y="83"/>
                </a:lnTo>
                <a:lnTo>
                  <a:pt x="385" y="91"/>
                </a:lnTo>
                <a:lnTo>
                  <a:pt x="380" y="108"/>
                </a:lnTo>
                <a:lnTo>
                  <a:pt x="365" y="156"/>
                </a:lnTo>
                <a:lnTo>
                  <a:pt x="365" y="156"/>
                </a:lnTo>
                <a:lnTo>
                  <a:pt x="373" y="171"/>
                </a:lnTo>
                <a:lnTo>
                  <a:pt x="380" y="182"/>
                </a:lnTo>
                <a:lnTo>
                  <a:pt x="383" y="189"/>
                </a:lnTo>
                <a:lnTo>
                  <a:pt x="383" y="189"/>
                </a:lnTo>
                <a:lnTo>
                  <a:pt x="385" y="270"/>
                </a:lnTo>
                <a:lnTo>
                  <a:pt x="385" y="270"/>
                </a:lnTo>
                <a:lnTo>
                  <a:pt x="392" y="302"/>
                </a:lnTo>
                <a:lnTo>
                  <a:pt x="398" y="340"/>
                </a:lnTo>
                <a:lnTo>
                  <a:pt x="398" y="340"/>
                </a:lnTo>
                <a:lnTo>
                  <a:pt x="401" y="344"/>
                </a:lnTo>
                <a:lnTo>
                  <a:pt x="406" y="347"/>
                </a:lnTo>
                <a:lnTo>
                  <a:pt x="420" y="354"/>
                </a:lnTo>
                <a:lnTo>
                  <a:pt x="438" y="362"/>
                </a:lnTo>
                <a:lnTo>
                  <a:pt x="473" y="403"/>
                </a:lnTo>
                <a:lnTo>
                  <a:pt x="473" y="403"/>
                </a:lnTo>
                <a:lnTo>
                  <a:pt x="453" y="427"/>
                </a:lnTo>
                <a:lnTo>
                  <a:pt x="440" y="443"/>
                </a:lnTo>
                <a:lnTo>
                  <a:pt x="435" y="450"/>
                </a:lnTo>
                <a:lnTo>
                  <a:pt x="433" y="453"/>
                </a:lnTo>
                <a:lnTo>
                  <a:pt x="433" y="453"/>
                </a:lnTo>
                <a:lnTo>
                  <a:pt x="436" y="463"/>
                </a:lnTo>
                <a:lnTo>
                  <a:pt x="445" y="481"/>
                </a:lnTo>
                <a:lnTo>
                  <a:pt x="456" y="505"/>
                </a:lnTo>
                <a:lnTo>
                  <a:pt x="370" y="581"/>
                </a:lnTo>
                <a:lnTo>
                  <a:pt x="297" y="847"/>
                </a:lnTo>
                <a:lnTo>
                  <a:pt x="199" y="1126"/>
                </a:lnTo>
                <a:lnTo>
                  <a:pt x="199" y="1126"/>
                </a:lnTo>
                <a:lnTo>
                  <a:pt x="194" y="1124"/>
                </a:lnTo>
                <a:lnTo>
                  <a:pt x="181" y="1122"/>
                </a:lnTo>
                <a:lnTo>
                  <a:pt x="174" y="1122"/>
                </a:lnTo>
                <a:lnTo>
                  <a:pt x="169" y="1124"/>
                </a:lnTo>
                <a:lnTo>
                  <a:pt x="164" y="1126"/>
                </a:lnTo>
                <a:lnTo>
                  <a:pt x="163" y="1131"/>
                </a:lnTo>
                <a:lnTo>
                  <a:pt x="163" y="1131"/>
                </a:lnTo>
                <a:lnTo>
                  <a:pt x="163" y="1144"/>
                </a:lnTo>
                <a:lnTo>
                  <a:pt x="161" y="1157"/>
                </a:lnTo>
                <a:lnTo>
                  <a:pt x="158" y="1172"/>
                </a:lnTo>
                <a:lnTo>
                  <a:pt x="158" y="1172"/>
                </a:lnTo>
                <a:lnTo>
                  <a:pt x="156" y="1179"/>
                </a:lnTo>
                <a:lnTo>
                  <a:pt x="153" y="1186"/>
                </a:lnTo>
                <a:lnTo>
                  <a:pt x="148" y="1190"/>
                </a:lnTo>
                <a:lnTo>
                  <a:pt x="148" y="1190"/>
                </a:lnTo>
                <a:lnTo>
                  <a:pt x="141" y="1200"/>
                </a:lnTo>
                <a:lnTo>
                  <a:pt x="136" y="1212"/>
                </a:lnTo>
                <a:lnTo>
                  <a:pt x="129" y="1227"/>
                </a:lnTo>
                <a:lnTo>
                  <a:pt x="144" y="1254"/>
                </a:lnTo>
                <a:lnTo>
                  <a:pt x="68" y="1436"/>
                </a:lnTo>
                <a:lnTo>
                  <a:pt x="68" y="1436"/>
                </a:lnTo>
                <a:lnTo>
                  <a:pt x="60" y="1445"/>
                </a:lnTo>
                <a:lnTo>
                  <a:pt x="37" y="1464"/>
                </a:lnTo>
                <a:lnTo>
                  <a:pt x="25" y="1476"/>
                </a:lnTo>
                <a:lnTo>
                  <a:pt x="13" y="1491"/>
                </a:lnTo>
                <a:lnTo>
                  <a:pt x="5" y="1504"/>
                </a:lnTo>
                <a:lnTo>
                  <a:pt x="2" y="1511"/>
                </a:lnTo>
                <a:lnTo>
                  <a:pt x="0" y="1518"/>
                </a:lnTo>
                <a:lnTo>
                  <a:pt x="0" y="1518"/>
                </a:lnTo>
                <a:lnTo>
                  <a:pt x="0" y="1531"/>
                </a:lnTo>
                <a:lnTo>
                  <a:pt x="2" y="1546"/>
                </a:lnTo>
                <a:lnTo>
                  <a:pt x="5" y="1562"/>
                </a:lnTo>
                <a:lnTo>
                  <a:pt x="10" y="1577"/>
                </a:lnTo>
                <a:lnTo>
                  <a:pt x="18" y="1601"/>
                </a:lnTo>
                <a:lnTo>
                  <a:pt x="22" y="1611"/>
                </a:lnTo>
                <a:lnTo>
                  <a:pt x="75" y="1624"/>
                </a:lnTo>
                <a:lnTo>
                  <a:pt x="75" y="1624"/>
                </a:lnTo>
                <a:lnTo>
                  <a:pt x="98" y="1612"/>
                </a:lnTo>
                <a:lnTo>
                  <a:pt x="115" y="1604"/>
                </a:lnTo>
                <a:lnTo>
                  <a:pt x="119" y="1601"/>
                </a:lnTo>
                <a:lnTo>
                  <a:pt x="121" y="1597"/>
                </a:lnTo>
                <a:lnTo>
                  <a:pt x="121" y="1597"/>
                </a:lnTo>
                <a:lnTo>
                  <a:pt x="119" y="1592"/>
                </a:lnTo>
                <a:lnTo>
                  <a:pt x="115" y="1587"/>
                </a:lnTo>
                <a:lnTo>
                  <a:pt x="108" y="1579"/>
                </a:lnTo>
                <a:lnTo>
                  <a:pt x="108" y="1579"/>
                </a:lnTo>
                <a:lnTo>
                  <a:pt x="131" y="1538"/>
                </a:lnTo>
                <a:lnTo>
                  <a:pt x="146" y="1503"/>
                </a:lnTo>
                <a:lnTo>
                  <a:pt x="153" y="1488"/>
                </a:lnTo>
                <a:lnTo>
                  <a:pt x="156" y="1478"/>
                </a:lnTo>
                <a:lnTo>
                  <a:pt x="156" y="1478"/>
                </a:lnTo>
                <a:lnTo>
                  <a:pt x="159" y="1463"/>
                </a:lnTo>
                <a:lnTo>
                  <a:pt x="164" y="1450"/>
                </a:lnTo>
                <a:lnTo>
                  <a:pt x="171" y="1436"/>
                </a:lnTo>
                <a:lnTo>
                  <a:pt x="171" y="1436"/>
                </a:lnTo>
                <a:close/>
                <a:moveTo>
                  <a:pt x="746" y="1833"/>
                </a:moveTo>
                <a:lnTo>
                  <a:pt x="746" y="1833"/>
                </a:lnTo>
                <a:lnTo>
                  <a:pt x="750" y="1848"/>
                </a:lnTo>
                <a:lnTo>
                  <a:pt x="753" y="1858"/>
                </a:lnTo>
                <a:lnTo>
                  <a:pt x="753" y="1865"/>
                </a:lnTo>
                <a:lnTo>
                  <a:pt x="753" y="1865"/>
                </a:lnTo>
                <a:lnTo>
                  <a:pt x="751" y="1876"/>
                </a:lnTo>
                <a:lnTo>
                  <a:pt x="751" y="1886"/>
                </a:lnTo>
                <a:lnTo>
                  <a:pt x="751" y="1896"/>
                </a:lnTo>
                <a:lnTo>
                  <a:pt x="751" y="1896"/>
                </a:lnTo>
                <a:lnTo>
                  <a:pt x="755" y="1906"/>
                </a:lnTo>
                <a:lnTo>
                  <a:pt x="760" y="1920"/>
                </a:lnTo>
                <a:lnTo>
                  <a:pt x="765" y="1933"/>
                </a:lnTo>
                <a:lnTo>
                  <a:pt x="770" y="1941"/>
                </a:lnTo>
                <a:lnTo>
                  <a:pt x="770" y="1941"/>
                </a:lnTo>
                <a:lnTo>
                  <a:pt x="775" y="1971"/>
                </a:lnTo>
                <a:lnTo>
                  <a:pt x="778" y="2004"/>
                </a:lnTo>
                <a:lnTo>
                  <a:pt x="778" y="2004"/>
                </a:lnTo>
                <a:lnTo>
                  <a:pt x="780" y="2022"/>
                </a:lnTo>
                <a:lnTo>
                  <a:pt x="783" y="2052"/>
                </a:lnTo>
                <a:lnTo>
                  <a:pt x="788" y="2092"/>
                </a:lnTo>
                <a:lnTo>
                  <a:pt x="788" y="2092"/>
                </a:lnTo>
                <a:lnTo>
                  <a:pt x="755" y="2077"/>
                </a:lnTo>
                <a:lnTo>
                  <a:pt x="755" y="2077"/>
                </a:lnTo>
                <a:lnTo>
                  <a:pt x="745" y="2071"/>
                </a:lnTo>
                <a:lnTo>
                  <a:pt x="740" y="2067"/>
                </a:lnTo>
                <a:lnTo>
                  <a:pt x="737" y="2062"/>
                </a:lnTo>
                <a:lnTo>
                  <a:pt x="735" y="2059"/>
                </a:lnTo>
                <a:lnTo>
                  <a:pt x="735" y="2052"/>
                </a:lnTo>
                <a:lnTo>
                  <a:pt x="735" y="2049"/>
                </a:lnTo>
                <a:lnTo>
                  <a:pt x="733" y="2046"/>
                </a:lnTo>
                <a:lnTo>
                  <a:pt x="733" y="2046"/>
                </a:lnTo>
                <a:lnTo>
                  <a:pt x="732" y="2042"/>
                </a:lnTo>
                <a:lnTo>
                  <a:pt x="728" y="2042"/>
                </a:lnTo>
                <a:lnTo>
                  <a:pt x="722" y="2044"/>
                </a:lnTo>
                <a:lnTo>
                  <a:pt x="713" y="2047"/>
                </a:lnTo>
                <a:lnTo>
                  <a:pt x="708" y="2047"/>
                </a:lnTo>
                <a:lnTo>
                  <a:pt x="703" y="2047"/>
                </a:lnTo>
                <a:lnTo>
                  <a:pt x="703" y="2047"/>
                </a:lnTo>
                <a:lnTo>
                  <a:pt x="702" y="2046"/>
                </a:lnTo>
                <a:lnTo>
                  <a:pt x="700" y="2041"/>
                </a:lnTo>
                <a:lnTo>
                  <a:pt x="698" y="2029"/>
                </a:lnTo>
                <a:lnTo>
                  <a:pt x="698" y="2011"/>
                </a:lnTo>
                <a:lnTo>
                  <a:pt x="698" y="1991"/>
                </a:lnTo>
                <a:lnTo>
                  <a:pt x="703" y="1933"/>
                </a:lnTo>
                <a:lnTo>
                  <a:pt x="703" y="1933"/>
                </a:lnTo>
                <a:lnTo>
                  <a:pt x="707" y="1900"/>
                </a:lnTo>
                <a:lnTo>
                  <a:pt x="713" y="1865"/>
                </a:lnTo>
                <a:lnTo>
                  <a:pt x="713" y="1865"/>
                </a:lnTo>
                <a:lnTo>
                  <a:pt x="715" y="1860"/>
                </a:lnTo>
                <a:lnTo>
                  <a:pt x="720" y="1855"/>
                </a:lnTo>
                <a:lnTo>
                  <a:pt x="730" y="1845"/>
                </a:lnTo>
                <a:lnTo>
                  <a:pt x="746" y="1833"/>
                </a:lnTo>
                <a:lnTo>
                  <a:pt x="746" y="1833"/>
                </a:lnTo>
                <a:close/>
                <a:moveTo>
                  <a:pt x="899" y="1579"/>
                </a:moveTo>
                <a:lnTo>
                  <a:pt x="899" y="1579"/>
                </a:lnTo>
                <a:lnTo>
                  <a:pt x="906" y="1572"/>
                </a:lnTo>
                <a:lnTo>
                  <a:pt x="912" y="1567"/>
                </a:lnTo>
                <a:lnTo>
                  <a:pt x="916" y="1564"/>
                </a:lnTo>
                <a:lnTo>
                  <a:pt x="921" y="1564"/>
                </a:lnTo>
                <a:lnTo>
                  <a:pt x="921" y="1564"/>
                </a:lnTo>
                <a:lnTo>
                  <a:pt x="926" y="1566"/>
                </a:lnTo>
                <a:lnTo>
                  <a:pt x="932" y="1567"/>
                </a:lnTo>
                <a:lnTo>
                  <a:pt x="937" y="1571"/>
                </a:lnTo>
                <a:lnTo>
                  <a:pt x="937" y="1571"/>
                </a:lnTo>
                <a:lnTo>
                  <a:pt x="936" y="1616"/>
                </a:lnTo>
                <a:lnTo>
                  <a:pt x="936" y="1616"/>
                </a:lnTo>
                <a:lnTo>
                  <a:pt x="939" y="1644"/>
                </a:lnTo>
                <a:lnTo>
                  <a:pt x="941" y="1660"/>
                </a:lnTo>
                <a:lnTo>
                  <a:pt x="942" y="1674"/>
                </a:lnTo>
                <a:lnTo>
                  <a:pt x="942" y="1674"/>
                </a:lnTo>
                <a:lnTo>
                  <a:pt x="942" y="1675"/>
                </a:lnTo>
                <a:lnTo>
                  <a:pt x="941" y="1679"/>
                </a:lnTo>
                <a:lnTo>
                  <a:pt x="934" y="1682"/>
                </a:lnTo>
                <a:lnTo>
                  <a:pt x="927" y="1685"/>
                </a:lnTo>
                <a:lnTo>
                  <a:pt x="917" y="1689"/>
                </a:lnTo>
                <a:lnTo>
                  <a:pt x="901" y="1694"/>
                </a:lnTo>
                <a:lnTo>
                  <a:pt x="894" y="1695"/>
                </a:lnTo>
                <a:lnTo>
                  <a:pt x="886" y="1689"/>
                </a:lnTo>
                <a:lnTo>
                  <a:pt x="871" y="1607"/>
                </a:lnTo>
                <a:lnTo>
                  <a:pt x="871" y="1607"/>
                </a:lnTo>
                <a:lnTo>
                  <a:pt x="884" y="1607"/>
                </a:lnTo>
                <a:lnTo>
                  <a:pt x="894" y="1607"/>
                </a:lnTo>
                <a:lnTo>
                  <a:pt x="897" y="1606"/>
                </a:lnTo>
                <a:lnTo>
                  <a:pt x="899" y="1604"/>
                </a:lnTo>
                <a:lnTo>
                  <a:pt x="899" y="1604"/>
                </a:lnTo>
                <a:lnTo>
                  <a:pt x="901" y="1599"/>
                </a:lnTo>
                <a:lnTo>
                  <a:pt x="901" y="1591"/>
                </a:lnTo>
                <a:lnTo>
                  <a:pt x="899" y="1579"/>
                </a:lnTo>
                <a:lnTo>
                  <a:pt x="899" y="1579"/>
                </a:lnTo>
                <a:close/>
                <a:moveTo>
                  <a:pt x="864" y="1657"/>
                </a:moveTo>
                <a:lnTo>
                  <a:pt x="876" y="1707"/>
                </a:lnTo>
                <a:lnTo>
                  <a:pt x="856" y="1710"/>
                </a:lnTo>
                <a:lnTo>
                  <a:pt x="864" y="1657"/>
                </a:lnTo>
                <a:close/>
                <a:moveTo>
                  <a:pt x="833" y="1604"/>
                </a:moveTo>
                <a:lnTo>
                  <a:pt x="833" y="1604"/>
                </a:lnTo>
                <a:lnTo>
                  <a:pt x="833" y="1634"/>
                </a:lnTo>
                <a:lnTo>
                  <a:pt x="833" y="1669"/>
                </a:lnTo>
                <a:lnTo>
                  <a:pt x="833" y="1669"/>
                </a:lnTo>
                <a:lnTo>
                  <a:pt x="833" y="1679"/>
                </a:lnTo>
                <a:lnTo>
                  <a:pt x="831" y="1697"/>
                </a:lnTo>
                <a:lnTo>
                  <a:pt x="829" y="1714"/>
                </a:lnTo>
                <a:lnTo>
                  <a:pt x="828" y="1724"/>
                </a:lnTo>
                <a:lnTo>
                  <a:pt x="828" y="1724"/>
                </a:lnTo>
                <a:lnTo>
                  <a:pt x="821" y="1729"/>
                </a:lnTo>
                <a:lnTo>
                  <a:pt x="808" y="1737"/>
                </a:lnTo>
                <a:lnTo>
                  <a:pt x="791" y="1745"/>
                </a:lnTo>
                <a:lnTo>
                  <a:pt x="791" y="1745"/>
                </a:lnTo>
                <a:lnTo>
                  <a:pt x="808" y="1692"/>
                </a:lnTo>
                <a:lnTo>
                  <a:pt x="808" y="1692"/>
                </a:lnTo>
                <a:lnTo>
                  <a:pt x="824" y="1639"/>
                </a:lnTo>
                <a:lnTo>
                  <a:pt x="833" y="1604"/>
                </a:lnTo>
                <a:lnTo>
                  <a:pt x="833" y="16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2787488" y="764592"/>
            <a:ext cx="507731" cy="1677824"/>
          </a:xfrm>
          <a:custGeom>
            <a:avLst/>
            <a:gdLst>
              <a:gd name="T0" fmla="*/ 398 w 836"/>
              <a:gd name="T1" fmla="*/ 407 h 2756"/>
              <a:gd name="T2" fmla="*/ 236 w 836"/>
              <a:gd name="T3" fmla="*/ 583 h 2756"/>
              <a:gd name="T4" fmla="*/ 191 w 836"/>
              <a:gd name="T5" fmla="*/ 1312 h 2756"/>
              <a:gd name="T6" fmla="*/ 294 w 836"/>
              <a:gd name="T7" fmla="*/ 1699 h 2756"/>
              <a:gd name="T8" fmla="*/ 328 w 836"/>
              <a:gd name="T9" fmla="*/ 1858 h 2756"/>
              <a:gd name="T10" fmla="*/ 269 w 836"/>
              <a:gd name="T11" fmla="*/ 2193 h 2756"/>
              <a:gd name="T12" fmla="*/ 75 w 836"/>
              <a:gd name="T13" fmla="*/ 2202 h 2756"/>
              <a:gd name="T14" fmla="*/ 38 w 836"/>
              <a:gd name="T15" fmla="*/ 2242 h 2756"/>
              <a:gd name="T16" fmla="*/ 10 w 836"/>
              <a:gd name="T17" fmla="*/ 2268 h 2756"/>
              <a:gd name="T18" fmla="*/ 0 w 836"/>
              <a:gd name="T19" fmla="*/ 2546 h 2756"/>
              <a:gd name="T20" fmla="*/ 22 w 836"/>
              <a:gd name="T21" fmla="*/ 2599 h 2756"/>
              <a:gd name="T22" fmla="*/ 241 w 836"/>
              <a:gd name="T23" fmla="*/ 2620 h 2756"/>
              <a:gd name="T24" fmla="*/ 418 w 836"/>
              <a:gd name="T25" fmla="*/ 2750 h 2756"/>
              <a:gd name="T26" fmla="*/ 634 w 836"/>
              <a:gd name="T27" fmla="*/ 2753 h 2756"/>
              <a:gd name="T28" fmla="*/ 688 w 836"/>
              <a:gd name="T29" fmla="*/ 2720 h 2756"/>
              <a:gd name="T30" fmla="*/ 702 w 836"/>
              <a:gd name="T31" fmla="*/ 2692 h 2756"/>
              <a:gd name="T32" fmla="*/ 599 w 836"/>
              <a:gd name="T33" fmla="*/ 2668 h 2756"/>
              <a:gd name="T34" fmla="*/ 600 w 836"/>
              <a:gd name="T35" fmla="*/ 2657 h 2756"/>
              <a:gd name="T36" fmla="*/ 652 w 836"/>
              <a:gd name="T37" fmla="*/ 2615 h 2756"/>
              <a:gd name="T38" fmla="*/ 617 w 836"/>
              <a:gd name="T39" fmla="*/ 2605 h 2756"/>
              <a:gd name="T40" fmla="*/ 642 w 836"/>
              <a:gd name="T41" fmla="*/ 2572 h 2756"/>
              <a:gd name="T42" fmla="*/ 673 w 836"/>
              <a:gd name="T43" fmla="*/ 2536 h 2756"/>
              <a:gd name="T44" fmla="*/ 680 w 836"/>
              <a:gd name="T45" fmla="*/ 2267 h 2756"/>
              <a:gd name="T46" fmla="*/ 649 w 836"/>
              <a:gd name="T47" fmla="*/ 2207 h 2756"/>
              <a:gd name="T48" fmla="*/ 539 w 836"/>
              <a:gd name="T49" fmla="*/ 2091 h 2756"/>
              <a:gd name="T50" fmla="*/ 632 w 836"/>
              <a:gd name="T51" fmla="*/ 1913 h 2756"/>
              <a:gd name="T52" fmla="*/ 650 w 836"/>
              <a:gd name="T53" fmla="*/ 1828 h 2756"/>
              <a:gd name="T54" fmla="*/ 690 w 836"/>
              <a:gd name="T55" fmla="*/ 1592 h 2756"/>
              <a:gd name="T56" fmla="*/ 728 w 836"/>
              <a:gd name="T57" fmla="*/ 1581 h 2756"/>
              <a:gd name="T58" fmla="*/ 735 w 836"/>
              <a:gd name="T59" fmla="*/ 1554 h 2756"/>
              <a:gd name="T60" fmla="*/ 645 w 836"/>
              <a:gd name="T61" fmla="*/ 935 h 2756"/>
              <a:gd name="T62" fmla="*/ 693 w 836"/>
              <a:gd name="T63" fmla="*/ 1038 h 2756"/>
              <a:gd name="T64" fmla="*/ 727 w 836"/>
              <a:gd name="T65" fmla="*/ 1073 h 2756"/>
              <a:gd name="T66" fmla="*/ 790 w 836"/>
              <a:gd name="T67" fmla="*/ 1087 h 2756"/>
              <a:gd name="T68" fmla="*/ 824 w 836"/>
              <a:gd name="T69" fmla="*/ 1068 h 2756"/>
              <a:gd name="T70" fmla="*/ 836 w 836"/>
              <a:gd name="T71" fmla="*/ 1023 h 2756"/>
              <a:gd name="T72" fmla="*/ 818 w 836"/>
              <a:gd name="T73" fmla="*/ 878 h 2756"/>
              <a:gd name="T74" fmla="*/ 763 w 836"/>
              <a:gd name="T75" fmla="*/ 705 h 2756"/>
              <a:gd name="T76" fmla="*/ 751 w 836"/>
              <a:gd name="T77" fmla="*/ 652 h 2756"/>
              <a:gd name="T78" fmla="*/ 690 w 836"/>
              <a:gd name="T79" fmla="*/ 563 h 2756"/>
              <a:gd name="T80" fmla="*/ 624 w 836"/>
              <a:gd name="T81" fmla="*/ 483 h 2756"/>
              <a:gd name="T82" fmla="*/ 610 w 836"/>
              <a:gd name="T83" fmla="*/ 430 h 2756"/>
              <a:gd name="T84" fmla="*/ 632 w 836"/>
              <a:gd name="T85" fmla="*/ 395 h 2756"/>
              <a:gd name="T86" fmla="*/ 692 w 836"/>
              <a:gd name="T87" fmla="*/ 385 h 2756"/>
              <a:gd name="T88" fmla="*/ 707 w 836"/>
              <a:gd name="T89" fmla="*/ 332 h 2756"/>
              <a:gd name="T90" fmla="*/ 713 w 836"/>
              <a:gd name="T91" fmla="*/ 314 h 2756"/>
              <a:gd name="T92" fmla="*/ 717 w 836"/>
              <a:gd name="T93" fmla="*/ 279 h 2756"/>
              <a:gd name="T94" fmla="*/ 703 w 836"/>
              <a:gd name="T95" fmla="*/ 222 h 2756"/>
              <a:gd name="T96" fmla="*/ 697 w 836"/>
              <a:gd name="T97" fmla="*/ 204 h 2756"/>
              <a:gd name="T98" fmla="*/ 698 w 836"/>
              <a:gd name="T99" fmla="*/ 162 h 2756"/>
              <a:gd name="T100" fmla="*/ 697 w 836"/>
              <a:gd name="T101" fmla="*/ 84 h 2756"/>
              <a:gd name="T102" fmla="*/ 693 w 836"/>
              <a:gd name="T103" fmla="*/ 68 h 2756"/>
              <a:gd name="T104" fmla="*/ 685 w 836"/>
              <a:gd name="T105" fmla="*/ 53 h 2756"/>
              <a:gd name="T106" fmla="*/ 654 w 836"/>
              <a:gd name="T107" fmla="*/ 36 h 2756"/>
              <a:gd name="T108" fmla="*/ 644 w 836"/>
              <a:gd name="T109" fmla="*/ 33 h 2756"/>
              <a:gd name="T110" fmla="*/ 639 w 836"/>
              <a:gd name="T111" fmla="*/ 11 h 2756"/>
              <a:gd name="T112" fmla="*/ 591 w 836"/>
              <a:gd name="T113" fmla="*/ 1 h 2756"/>
              <a:gd name="T114" fmla="*/ 552 w 836"/>
              <a:gd name="T115" fmla="*/ 10 h 2756"/>
              <a:gd name="T116" fmla="*/ 541 w 836"/>
              <a:gd name="T117" fmla="*/ 1 h 2756"/>
              <a:gd name="T118" fmla="*/ 518 w 836"/>
              <a:gd name="T119" fmla="*/ 8 h 2756"/>
              <a:gd name="T120" fmla="*/ 493 w 836"/>
              <a:gd name="T121" fmla="*/ 8 h 2756"/>
              <a:gd name="T122" fmla="*/ 459 w 836"/>
              <a:gd name="T123" fmla="*/ 8 h 2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6" h="2756">
                <a:moveTo>
                  <a:pt x="459" y="8"/>
                </a:moveTo>
                <a:lnTo>
                  <a:pt x="362" y="118"/>
                </a:lnTo>
                <a:lnTo>
                  <a:pt x="378" y="219"/>
                </a:lnTo>
                <a:lnTo>
                  <a:pt x="420" y="317"/>
                </a:lnTo>
                <a:lnTo>
                  <a:pt x="398" y="407"/>
                </a:lnTo>
                <a:lnTo>
                  <a:pt x="362" y="412"/>
                </a:lnTo>
                <a:lnTo>
                  <a:pt x="284" y="498"/>
                </a:lnTo>
                <a:lnTo>
                  <a:pt x="284" y="498"/>
                </a:lnTo>
                <a:lnTo>
                  <a:pt x="255" y="546"/>
                </a:lnTo>
                <a:lnTo>
                  <a:pt x="236" y="583"/>
                </a:lnTo>
                <a:lnTo>
                  <a:pt x="229" y="598"/>
                </a:lnTo>
                <a:lnTo>
                  <a:pt x="227" y="608"/>
                </a:lnTo>
                <a:lnTo>
                  <a:pt x="227" y="608"/>
                </a:lnTo>
                <a:lnTo>
                  <a:pt x="221" y="930"/>
                </a:lnTo>
                <a:lnTo>
                  <a:pt x="191" y="1312"/>
                </a:lnTo>
                <a:lnTo>
                  <a:pt x="141" y="1602"/>
                </a:lnTo>
                <a:lnTo>
                  <a:pt x="211" y="1619"/>
                </a:lnTo>
                <a:lnTo>
                  <a:pt x="249" y="1619"/>
                </a:lnTo>
                <a:lnTo>
                  <a:pt x="294" y="1699"/>
                </a:lnTo>
                <a:lnTo>
                  <a:pt x="294" y="1699"/>
                </a:lnTo>
                <a:lnTo>
                  <a:pt x="310" y="1768"/>
                </a:lnTo>
                <a:lnTo>
                  <a:pt x="322" y="1823"/>
                </a:lnTo>
                <a:lnTo>
                  <a:pt x="327" y="1845"/>
                </a:lnTo>
                <a:lnTo>
                  <a:pt x="328" y="1858"/>
                </a:lnTo>
                <a:lnTo>
                  <a:pt x="328" y="1858"/>
                </a:lnTo>
                <a:lnTo>
                  <a:pt x="325" y="1876"/>
                </a:lnTo>
                <a:lnTo>
                  <a:pt x="320" y="1913"/>
                </a:lnTo>
                <a:lnTo>
                  <a:pt x="300" y="2014"/>
                </a:lnTo>
                <a:lnTo>
                  <a:pt x="272" y="2154"/>
                </a:lnTo>
                <a:lnTo>
                  <a:pt x="269" y="2193"/>
                </a:lnTo>
                <a:lnTo>
                  <a:pt x="108" y="2193"/>
                </a:lnTo>
                <a:lnTo>
                  <a:pt x="108" y="2193"/>
                </a:lnTo>
                <a:lnTo>
                  <a:pt x="96" y="2195"/>
                </a:lnTo>
                <a:lnTo>
                  <a:pt x="85" y="2197"/>
                </a:lnTo>
                <a:lnTo>
                  <a:pt x="75" y="2202"/>
                </a:lnTo>
                <a:lnTo>
                  <a:pt x="65" y="2207"/>
                </a:lnTo>
                <a:lnTo>
                  <a:pt x="56" y="2215"/>
                </a:lnTo>
                <a:lnTo>
                  <a:pt x="48" y="2223"/>
                </a:lnTo>
                <a:lnTo>
                  <a:pt x="43" y="2232"/>
                </a:lnTo>
                <a:lnTo>
                  <a:pt x="38" y="2242"/>
                </a:lnTo>
                <a:lnTo>
                  <a:pt x="38" y="2242"/>
                </a:lnTo>
                <a:lnTo>
                  <a:pt x="30" y="2247"/>
                </a:lnTo>
                <a:lnTo>
                  <a:pt x="23" y="2253"/>
                </a:lnTo>
                <a:lnTo>
                  <a:pt x="17" y="2260"/>
                </a:lnTo>
                <a:lnTo>
                  <a:pt x="10" y="2268"/>
                </a:lnTo>
                <a:lnTo>
                  <a:pt x="7" y="2276"/>
                </a:lnTo>
                <a:lnTo>
                  <a:pt x="3" y="2286"/>
                </a:lnTo>
                <a:lnTo>
                  <a:pt x="0" y="2296"/>
                </a:lnTo>
                <a:lnTo>
                  <a:pt x="0" y="2306"/>
                </a:lnTo>
                <a:lnTo>
                  <a:pt x="0" y="2546"/>
                </a:lnTo>
                <a:lnTo>
                  <a:pt x="0" y="2546"/>
                </a:lnTo>
                <a:lnTo>
                  <a:pt x="2" y="2560"/>
                </a:lnTo>
                <a:lnTo>
                  <a:pt x="5" y="2575"/>
                </a:lnTo>
                <a:lnTo>
                  <a:pt x="13" y="2587"/>
                </a:lnTo>
                <a:lnTo>
                  <a:pt x="22" y="2599"/>
                </a:lnTo>
                <a:lnTo>
                  <a:pt x="32" y="2607"/>
                </a:lnTo>
                <a:lnTo>
                  <a:pt x="45" y="2614"/>
                </a:lnTo>
                <a:lnTo>
                  <a:pt x="58" y="2619"/>
                </a:lnTo>
                <a:lnTo>
                  <a:pt x="73" y="2620"/>
                </a:lnTo>
                <a:lnTo>
                  <a:pt x="241" y="2620"/>
                </a:lnTo>
                <a:lnTo>
                  <a:pt x="244" y="2653"/>
                </a:lnTo>
                <a:lnTo>
                  <a:pt x="260" y="2740"/>
                </a:lnTo>
                <a:lnTo>
                  <a:pt x="260" y="2740"/>
                </a:lnTo>
                <a:lnTo>
                  <a:pt x="309" y="2743"/>
                </a:lnTo>
                <a:lnTo>
                  <a:pt x="418" y="2750"/>
                </a:lnTo>
                <a:lnTo>
                  <a:pt x="539" y="2756"/>
                </a:lnTo>
                <a:lnTo>
                  <a:pt x="589" y="2756"/>
                </a:lnTo>
                <a:lnTo>
                  <a:pt x="622" y="2755"/>
                </a:lnTo>
                <a:lnTo>
                  <a:pt x="622" y="2755"/>
                </a:lnTo>
                <a:lnTo>
                  <a:pt x="634" y="2753"/>
                </a:lnTo>
                <a:lnTo>
                  <a:pt x="644" y="2750"/>
                </a:lnTo>
                <a:lnTo>
                  <a:pt x="654" y="2746"/>
                </a:lnTo>
                <a:lnTo>
                  <a:pt x="662" y="2741"/>
                </a:lnTo>
                <a:lnTo>
                  <a:pt x="677" y="2732"/>
                </a:lnTo>
                <a:lnTo>
                  <a:pt x="688" y="2720"/>
                </a:lnTo>
                <a:lnTo>
                  <a:pt x="697" y="2710"/>
                </a:lnTo>
                <a:lnTo>
                  <a:pt x="700" y="2700"/>
                </a:lnTo>
                <a:lnTo>
                  <a:pt x="702" y="2693"/>
                </a:lnTo>
                <a:lnTo>
                  <a:pt x="702" y="2692"/>
                </a:lnTo>
                <a:lnTo>
                  <a:pt x="702" y="2692"/>
                </a:lnTo>
                <a:lnTo>
                  <a:pt x="702" y="2692"/>
                </a:lnTo>
                <a:lnTo>
                  <a:pt x="677" y="2687"/>
                </a:lnTo>
                <a:lnTo>
                  <a:pt x="635" y="2678"/>
                </a:lnTo>
                <a:lnTo>
                  <a:pt x="615" y="2673"/>
                </a:lnTo>
                <a:lnTo>
                  <a:pt x="599" y="2668"/>
                </a:lnTo>
                <a:lnTo>
                  <a:pt x="591" y="2665"/>
                </a:lnTo>
                <a:lnTo>
                  <a:pt x="589" y="2663"/>
                </a:lnTo>
                <a:lnTo>
                  <a:pt x="592" y="2662"/>
                </a:lnTo>
                <a:lnTo>
                  <a:pt x="592" y="2662"/>
                </a:lnTo>
                <a:lnTo>
                  <a:pt x="600" y="2657"/>
                </a:lnTo>
                <a:lnTo>
                  <a:pt x="610" y="2652"/>
                </a:lnTo>
                <a:lnTo>
                  <a:pt x="630" y="2639"/>
                </a:lnTo>
                <a:lnTo>
                  <a:pt x="645" y="2625"/>
                </a:lnTo>
                <a:lnTo>
                  <a:pt x="650" y="2620"/>
                </a:lnTo>
                <a:lnTo>
                  <a:pt x="652" y="2615"/>
                </a:lnTo>
                <a:lnTo>
                  <a:pt x="652" y="2615"/>
                </a:lnTo>
                <a:lnTo>
                  <a:pt x="649" y="2614"/>
                </a:lnTo>
                <a:lnTo>
                  <a:pt x="642" y="2610"/>
                </a:lnTo>
                <a:lnTo>
                  <a:pt x="617" y="2605"/>
                </a:lnTo>
                <a:lnTo>
                  <a:pt x="617" y="2605"/>
                </a:lnTo>
                <a:lnTo>
                  <a:pt x="625" y="2599"/>
                </a:lnTo>
                <a:lnTo>
                  <a:pt x="632" y="2590"/>
                </a:lnTo>
                <a:lnTo>
                  <a:pt x="637" y="2582"/>
                </a:lnTo>
                <a:lnTo>
                  <a:pt x="642" y="2572"/>
                </a:lnTo>
                <a:lnTo>
                  <a:pt x="642" y="2572"/>
                </a:lnTo>
                <a:lnTo>
                  <a:pt x="650" y="2565"/>
                </a:lnTo>
                <a:lnTo>
                  <a:pt x="657" y="2560"/>
                </a:lnTo>
                <a:lnTo>
                  <a:pt x="663" y="2552"/>
                </a:lnTo>
                <a:lnTo>
                  <a:pt x="670" y="2546"/>
                </a:lnTo>
                <a:lnTo>
                  <a:pt x="673" y="2536"/>
                </a:lnTo>
                <a:lnTo>
                  <a:pt x="677" y="2527"/>
                </a:lnTo>
                <a:lnTo>
                  <a:pt x="680" y="2517"/>
                </a:lnTo>
                <a:lnTo>
                  <a:pt x="680" y="2507"/>
                </a:lnTo>
                <a:lnTo>
                  <a:pt x="680" y="2267"/>
                </a:lnTo>
                <a:lnTo>
                  <a:pt x="680" y="2267"/>
                </a:lnTo>
                <a:lnTo>
                  <a:pt x="678" y="2252"/>
                </a:lnTo>
                <a:lnTo>
                  <a:pt x="675" y="2238"/>
                </a:lnTo>
                <a:lnTo>
                  <a:pt x="668" y="2227"/>
                </a:lnTo>
                <a:lnTo>
                  <a:pt x="659" y="2215"/>
                </a:lnTo>
                <a:lnTo>
                  <a:pt x="649" y="2207"/>
                </a:lnTo>
                <a:lnTo>
                  <a:pt x="635" y="2200"/>
                </a:lnTo>
                <a:lnTo>
                  <a:pt x="622" y="2195"/>
                </a:lnTo>
                <a:lnTo>
                  <a:pt x="607" y="2193"/>
                </a:lnTo>
                <a:lnTo>
                  <a:pt x="514" y="2193"/>
                </a:lnTo>
                <a:lnTo>
                  <a:pt x="539" y="2091"/>
                </a:lnTo>
                <a:lnTo>
                  <a:pt x="539" y="2091"/>
                </a:lnTo>
                <a:lnTo>
                  <a:pt x="557" y="2061"/>
                </a:lnTo>
                <a:lnTo>
                  <a:pt x="594" y="1993"/>
                </a:lnTo>
                <a:lnTo>
                  <a:pt x="614" y="1951"/>
                </a:lnTo>
                <a:lnTo>
                  <a:pt x="632" y="1913"/>
                </a:lnTo>
                <a:lnTo>
                  <a:pt x="644" y="1880"/>
                </a:lnTo>
                <a:lnTo>
                  <a:pt x="647" y="1865"/>
                </a:lnTo>
                <a:lnTo>
                  <a:pt x="649" y="1853"/>
                </a:lnTo>
                <a:lnTo>
                  <a:pt x="649" y="1853"/>
                </a:lnTo>
                <a:lnTo>
                  <a:pt x="650" y="1828"/>
                </a:lnTo>
                <a:lnTo>
                  <a:pt x="654" y="1790"/>
                </a:lnTo>
                <a:lnTo>
                  <a:pt x="665" y="1702"/>
                </a:lnTo>
                <a:lnTo>
                  <a:pt x="682" y="1591"/>
                </a:lnTo>
                <a:lnTo>
                  <a:pt x="682" y="1591"/>
                </a:lnTo>
                <a:lnTo>
                  <a:pt x="690" y="1592"/>
                </a:lnTo>
                <a:lnTo>
                  <a:pt x="698" y="1592"/>
                </a:lnTo>
                <a:lnTo>
                  <a:pt x="707" y="1592"/>
                </a:lnTo>
                <a:lnTo>
                  <a:pt x="717" y="1589"/>
                </a:lnTo>
                <a:lnTo>
                  <a:pt x="725" y="1584"/>
                </a:lnTo>
                <a:lnTo>
                  <a:pt x="728" y="1581"/>
                </a:lnTo>
                <a:lnTo>
                  <a:pt x="731" y="1577"/>
                </a:lnTo>
                <a:lnTo>
                  <a:pt x="733" y="1571"/>
                </a:lnTo>
                <a:lnTo>
                  <a:pt x="735" y="1564"/>
                </a:lnTo>
                <a:lnTo>
                  <a:pt x="735" y="1564"/>
                </a:lnTo>
                <a:lnTo>
                  <a:pt x="735" y="1554"/>
                </a:lnTo>
                <a:lnTo>
                  <a:pt x="733" y="1537"/>
                </a:lnTo>
                <a:lnTo>
                  <a:pt x="727" y="1493"/>
                </a:lnTo>
                <a:lnTo>
                  <a:pt x="707" y="1368"/>
                </a:lnTo>
                <a:lnTo>
                  <a:pt x="675" y="1200"/>
                </a:lnTo>
                <a:lnTo>
                  <a:pt x="645" y="935"/>
                </a:lnTo>
                <a:lnTo>
                  <a:pt x="645" y="935"/>
                </a:lnTo>
                <a:lnTo>
                  <a:pt x="652" y="951"/>
                </a:lnTo>
                <a:lnTo>
                  <a:pt x="670" y="993"/>
                </a:lnTo>
                <a:lnTo>
                  <a:pt x="682" y="1016"/>
                </a:lnTo>
                <a:lnTo>
                  <a:pt x="693" y="1038"/>
                </a:lnTo>
                <a:lnTo>
                  <a:pt x="705" y="1054"/>
                </a:lnTo>
                <a:lnTo>
                  <a:pt x="710" y="1061"/>
                </a:lnTo>
                <a:lnTo>
                  <a:pt x="717" y="1066"/>
                </a:lnTo>
                <a:lnTo>
                  <a:pt x="717" y="1066"/>
                </a:lnTo>
                <a:lnTo>
                  <a:pt x="727" y="1073"/>
                </a:lnTo>
                <a:lnTo>
                  <a:pt x="741" y="1079"/>
                </a:lnTo>
                <a:lnTo>
                  <a:pt x="756" y="1086"/>
                </a:lnTo>
                <a:lnTo>
                  <a:pt x="773" y="1089"/>
                </a:lnTo>
                <a:lnTo>
                  <a:pt x="781" y="1089"/>
                </a:lnTo>
                <a:lnTo>
                  <a:pt x="790" y="1087"/>
                </a:lnTo>
                <a:lnTo>
                  <a:pt x="798" y="1086"/>
                </a:lnTo>
                <a:lnTo>
                  <a:pt x="804" y="1084"/>
                </a:lnTo>
                <a:lnTo>
                  <a:pt x="811" y="1079"/>
                </a:lnTo>
                <a:lnTo>
                  <a:pt x="818" y="1074"/>
                </a:lnTo>
                <a:lnTo>
                  <a:pt x="824" y="1068"/>
                </a:lnTo>
                <a:lnTo>
                  <a:pt x="828" y="1058"/>
                </a:lnTo>
                <a:lnTo>
                  <a:pt x="828" y="1058"/>
                </a:lnTo>
                <a:lnTo>
                  <a:pt x="831" y="1048"/>
                </a:lnTo>
                <a:lnTo>
                  <a:pt x="834" y="1036"/>
                </a:lnTo>
                <a:lnTo>
                  <a:pt x="836" y="1023"/>
                </a:lnTo>
                <a:lnTo>
                  <a:pt x="836" y="1009"/>
                </a:lnTo>
                <a:lnTo>
                  <a:pt x="834" y="981"/>
                </a:lnTo>
                <a:lnTo>
                  <a:pt x="831" y="953"/>
                </a:lnTo>
                <a:lnTo>
                  <a:pt x="823" y="903"/>
                </a:lnTo>
                <a:lnTo>
                  <a:pt x="818" y="878"/>
                </a:lnTo>
                <a:lnTo>
                  <a:pt x="818" y="878"/>
                </a:lnTo>
                <a:lnTo>
                  <a:pt x="814" y="867"/>
                </a:lnTo>
                <a:lnTo>
                  <a:pt x="808" y="843"/>
                </a:lnTo>
                <a:lnTo>
                  <a:pt x="785" y="775"/>
                </a:lnTo>
                <a:lnTo>
                  <a:pt x="763" y="705"/>
                </a:lnTo>
                <a:lnTo>
                  <a:pt x="756" y="679"/>
                </a:lnTo>
                <a:lnTo>
                  <a:pt x="753" y="664"/>
                </a:lnTo>
                <a:lnTo>
                  <a:pt x="753" y="664"/>
                </a:lnTo>
                <a:lnTo>
                  <a:pt x="753" y="659"/>
                </a:lnTo>
                <a:lnTo>
                  <a:pt x="751" y="652"/>
                </a:lnTo>
                <a:lnTo>
                  <a:pt x="743" y="637"/>
                </a:lnTo>
                <a:lnTo>
                  <a:pt x="733" y="621"/>
                </a:lnTo>
                <a:lnTo>
                  <a:pt x="722" y="604"/>
                </a:lnTo>
                <a:lnTo>
                  <a:pt x="700" y="574"/>
                </a:lnTo>
                <a:lnTo>
                  <a:pt x="690" y="563"/>
                </a:lnTo>
                <a:lnTo>
                  <a:pt x="622" y="518"/>
                </a:lnTo>
                <a:lnTo>
                  <a:pt x="622" y="518"/>
                </a:lnTo>
                <a:lnTo>
                  <a:pt x="625" y="500"/>
                </a:lnTo>
                <a:lnTo>
                  <a:pt x="625" y="486"/>
                </a:lnTo>
                <a:lnTo>
                  <a:pt x="624" y="483"/>
                </a:lnTo>
                <a:lnTo>
                  <a:pt x="622" y="480"/>
                </a:lnTo>
                <a:lnTo>
                  <a:pt x="622" y="480"/>
                </a:lnTo>
                <a:lnTo>
                  <a:pt x="595" y="465"/>
                </a:lnTo>
                <a:lnTo>
                  <a:pt x="595" y="465"/>
                </a:lnTo>
                <a:lnTo>
                  <a:pt x="610" y="430"/>
                </a:lnTo>
                <a:lnTo>
                  <a:pt x="622" y="405"/>
                </a:lnTo>
                <a:lnTo>
                  <a:pt x="627" y="398"/>
                </a:lnTo>
                <a:lnTo>
                  <a:pt x="630" y="395"/>
                </a:lnTo>
                <a:lnTo>
                  <a:pt x="632" y="395"/>
                </a:lnTo>
                <a:lnTo>
                  <a:pt x="632" y="395"/>
                </a:lnTo>
                <a:lnTo>
                  <a:pt x="645" y="395"/>
                </a:lnTo>
                <a:lnTo>
                  <a:pt x="665" y="393"/>
                </a:lnTo>
                <a:lnTo>
                  <a:pt x="675" y="392"/>
                </a:lnTo>
                <a:lnTo>
                  <a:pt x="683" y="388"/>
                </a:lnTo>
                <a:lnTo>
                  <a:pt x="692" y="385"/>
                </a:lnTo>
                <a:lnTo>
                  <a:pt x="695" y="380"/>
                </a:lnTo>
                <a:lnTo>
                  <a:pt x="695" y="380"/>
                </a:lnTo>
                <a:lnTo>
                  <a:pt x="703" y="353"/>
                </a:lnTo>
                <a:lnTo>
                  <a:pt x="705" y="340"/>
                </a:lnTo>
                <a:lnTo>
                  <a:pt x="707" y="332"/>
                </a:lnTo>
                <a:lnTo>
                  <a:pt x="707" y="332"/>
                </a:lnTo>
                <a:lnTo>
                  <a:pt x="707" y="325"/>
                </a:lnTo>
                <a:lnTo>
                  <a:pt x="710" y="322"/>
                </a:lnTo>
                <a:lnTo>
                  <a:pt x="713" y="319"/>
                </a:lnTo>
                <a:lnTo>
                  <a:pt x="713" y="314"/>
                </a:lnTo>
                <a:lnTo>
                  <a:pt x="713" y="314"/>
                </a:lnTo>
                <a:lnTo>
                  <a:pt x="712" y="297"/>
                </a:lnTo>
                <a:lnTo>
                  <a:pt x="710" y="282"/>
                </a:lnTo>
                <a:lnTo>
                  <a:pt x="710" y="282"/>
                </a:lnTo>
                <a:lnTo>
                  <a:pt x="717" y="279"/>
                </a:lnTo>
                <a:lnTo>
                  <a:pt x="722" y="274"/>
                </a:lnTo>
                <a:lnTo>
                  <a:pt x="723" y="270"/>
                </a:lnTo>
                <a:lnTo>
                  <a:pt x="723" y="270"/>
                </a:lnTo>
                <a:lnTo>
                  <a:pt x="715" y="249"/>
                </a:lnTo>
                <a:lnTo>
                  <a:pt x="703" y="222"/>
                </a:lnTo>
                <a:lnTo>
                  <a:pt x="703" y="222"/>
                </a:lnTo>
                <a:lnTo>
                  <a:pt x="700" y="217"/>
                </a:lnTo>
                <a:lnTo>
                  <a:pt x="698" y="211"/>
                </a:lnTo>
                <a:lnTo>
                  <a:pt x="697" y="204"/>
                </a:lnTo>
                <a:lnTo>
                  <a:pt x="697" y="204"/>
                </a:lnTo>
                <a:lnTo>
                  <a:pt x="698" y="199"/>
                </a:lnTo>
                <a:lnTo>
                  <a:pt x="700" y="191"/>
                </a:lnTo>
                <a:lnTo>
                  <a:pt x="702" y="181"/>
                </a:lnTo>
                <a:lnTo>
                  <a:pt x="702" y="181"/>
                </a:lnTo>
                <a:lnTo>
                  <a:pt x="698" y="162"/>
                </a:lnTo>
                <a:lnTo>
                  <a:pt x="695" y="138"/>
                </a:lnTo>
                <a:lnTo>
                  <a:pt x="688" y="106"/>
                </a:lnTo>
                <a:lnTo>
                  <a:pt x="688" y="106"/>
                </a:lnTo>
                <a:lnTo>
                  <a:pt x="693" y="94"/>
                </a:lnTo>
                <a:lnTo>
                  <a:pt x="697" y="84"/>
                </a:lnTo>
                <a:lnTo>
                  <a:pt x="697" y="79"/>
                </a:lnTo>
                <a:lnTo>
                  <a:pt x="695" y="76"/>
                </a:lnTo>
                <a:lnTo>
                  <a:pt x="695" y="76"/>
                </a:lnTo>
                <a:lnTo>
                  <a:pt x="693" y="73"/>
                </a:lnTo>
                <a:lnTo>
                  <a:pt x="693" y="68"/>
                </a:lnTo>
                <a:lnTo>
                  <a:pt x="693" y="61"/>
                </a:lnTo>
                <a:lnTo>
                  <a:pt x="693" y="58"/>
                </a:lnTo>
                <a:lnTo>
                  <a:pt x="692" y="55"/>
                </a:lnTo>
                <a:lnTo>
                  <a:pt x="690" y="53"/>
                </a:lnTo>
                <a:lnTo>
                  <a:pt x="685" y="53"/>
                </a:lnTo>
                <a:lnTo>
                  <a:pt x="685" y="53"/>
                </a:lnTo>
                <a:lnTo>
                  <a:pt x="680" y="53"/>
                </a:lnTo>
                <a:lnTo>
                  <a:pt x="675" y="51"/>
                </a:lnTo>
                <a:lnTo>
                  <a:pt x="663" y="43"/>
                </a:lnTo>
                <a:lnTo>
                  <a:pt x="654" y="36"/>
                </a:lnTo>
                <a:lnTo>
                  <a:pt x="650" y="35"/>
                </a:lnTo>
                <a:lnTo>
                  <a:pt x="647" y="35"/>
                </a:lnTo>
                <a:lnTo>
                  <a:pt x="647" y="35"/>
                </a:lnTo>
                <a:lnTo>
                  <a:pt x="645" y="35"/>
                </a:lnTo>
                <a:lnTo>
                  <a:pt x="644" y="33"/>
                </a:lnTo>
                <a:lnTo>
                  <a:pt x="642" y="25"/>
                </a:lnTo>
                <a:lnTo>
                  <a:pt x="642" y="16"/>
                </a:lnTo>
                <a:lnTo>
                  <a:pt x="640" y="13"/>
                </a:lnTo>
                <a:lnTo>
                  <a:pt x="639" y="11"/>
                </a:lnTo>
                <a:lnTo>
                  <a:pt x="639" y="11"/>
                </a:lnTo>
                <a:lnTo>
                  <a:pt x="630" y="10"/>
                </a:lnTo>
                <a:lnTo>
                  <a:pt x="615" y="5"/>
                </a:lnTo>
                <a:lnTo>
                  <a:pt x="599" y="0"/>
                </a:lnTo>
                <a:lnTo>
                  <a:pt x="594" y="0"/>
                </a:lnTo>
                <a:lnTo>
                  <a:pt x="591" y="1"/>
                </a:lnTo>
                <a:lnTo>
                  <a:pt x="591" y="1"/>
                </a:lnTo>
                <a:lnTo>
                  <a:pt x="587" y="3"/>
                </a:lnTo>
                <a:lnTo>
                  <a:pt x="582" y="5"/>
                </a:lnTo>
                <a:lnTo>
                  <a:pt x="569" y="8"/>
                </a:lnTo>
                <a:lnTo>
                  <a:pt x="552" y="10"/>
                </a:lnTo>
                <a:lnTo>
                  <a:pt x="552" y="10"/>
                </a:lnTo>
                <a:lnTo>
                  <a:pt x="552" y="8"/>
                </a:lnTo>
                <a:lnTo>
                  <a:pt x="549" y="3"/>
                </a:lnTo>
                <a:lnTo>
                  <a:pt x="546" y="1"/>
                </a:lnTo>
                <a:lnTo>
                  <a:pt x="541" y="1"/>
                </a:lnTo>
                <a:lnTo>
                  <a:pt x="536" y="1"/>
                </a:lnTo>
                <a:lnTo>
                  <a:pt x="531" y="5"/>
                </a:lnTo>
                <a:lnTo>
                  <a:pt x="531" y="5"/>
                </a:lnTo>
                <a:lnTo>
                  <a:pt x="524" y="8"/>
                </a:lnTo>
                <a:lnTo>
                  <a:pt x="518" y="8"/>
                </a:lnTo>
                <a:lnTo>
                  <a:pt x="508" y="8"/>
                </a:lnTo>
                <a:lnTo>
                  <a:pt x="499" y="6"/>
                </a:lnTo>
                <a:lnTo>
                  <a:pt x="496" y="6"/>
                </a:lnTo>
                <a:lnTo>
                  <a:pt x="493" y="8"/>
                </a:lnTo>
                <a:lnTo>
                  <a:pt x="493" y="8"/>
                </a:lnTo>
                <a:lnTo>
                  <a:pt x="489" y="10"/>
                </a:lnTo>
                <a:lnTo>
                  <a:pt x="484" y="11"/>
                </a:lnTo>
                <a:lnTo>
                  <a:pt x="473" y="11"/>
                </a:lnTo>
                <a:lnTo>
                  <a:pt x="459" y="8"/>
                </a:lnTo>
                <a:lnTo>
                  <a:pt x="459" y="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/>
          <p:cNvSpPr>
            <a:spLocks/>
          </p:cNvSpPr>
          <p:nvPr/>
        </p:nvSpPr>
        <p:spPr bwMode="auto">
          <a:xfrm>
            <a:off x="856494" y="828092"/>
            <a:ext cx="931806" cy="1621404"/>
          </a:xfrm>
          <a:custGeom>
            <a:avLst/>
            <a:gdLst>
              <a:gd name="T0" fmla="*/ 281 w 1207"/>
              <a:gd name="T1" fmla="*/ 20 h 2102"/>
              <a:gd name="T2" fmla="*/ 231 w 1207"/>
              <a:gd name="T3" fmla="*/ 125 h 2102"/>
              <a:gd name="T4" fmla="*/ 198 w 1207"/>
              <a:gd name="T5" fmla="*/ 358 h 2102"/>
              <a:gd name="T6" fmla="*/ 81 w 1207"/>
              <a:gd name="T7" fmla="*/ 440 h 2102"/>
              <a:gd name="T8" fmla="*/ 42 w 1207"/>
              <a:gd name="T9" fmla="*/ 716 h 2102"/>
              <a:gd name="T10" fmla="*/ 20 w 1207"/>
              <a:gd name="T11" fmla="*/ 940 h 2102"/>
              <a:gd name="T12" fmla="*/ 6 w 1207"/>
              <a:gd name="T13" fmla="*/ 1017 h 2102"/>
              <a:gd name="T14" fmla="*/ 1 w 1207"/>
              <a:gd name="T15" fmla="*/ 1122 h 2102"/>
              <a:gd name="T16" fmla="*/ 33 w 1207"/>
              <a:gd name="T17" fmla="*/ 1154 h 2102"/>
              <a:gd name="T18" fmla="*/ 78 w 1207"/>
              <a:gd name="T19" fmla="*/ 1147 h 2102"/>
              <a:gd name="T20" fmla="*/ 89 w 1207"/>
              <a:gd name="T21" fmla="*/ 1103 h 2102"/>
              <a:gd name="T22" fmla="*/ 78 w 1207"/>
              <a:gd name="T23" fmla="*/ 1060 h 2102"/>
              <a:gd name="T24" fmla="*/ 81 w 1207"/>
              <a:gd name="T25" fmla="*/ 995 h 2102"/>
              <a:gd name="T26" fmla="*/ 132 w 1207"/>
              <a:gd name="T27" fmla="*/ 743 h 2102"/>
              <a:gd name="T28" fmla="*/ 183 w 1207"/>
              <a:gd name="T29" fmla="*/ 801 h 2102"/>
              <a:gd name="T30" fmla="*/ 193 w 1207"/>
              <a:gd name="T31" fmla="*/ 990 h 2102"/>
              <a:gd name="T32" fmla="*/ 200 w 1207"/>
              <a:gd name="T33" fmla="*/ 1068 h 2102"/>
              <a:gd name="T34" fmla="*/ 207 w 1207"/>
              <a:gd name="T35" fmla="*/ 1302 h 2102"/>
              <a:gd name="T36" fmla="*/ 257 w 1207"/>
              <a:gd name="T37" fmla="*/ 1637 h 2102"/>
              <a:gd name="T38" fmla="*/ 257 w 1207"/>
              <a:gd name="T39" fmla="*/ 1705 h 2102"/>
              <a:gd name="T40" fmla="*/ 273 w 1207"/>
              <a:gd name="T41" fmla="*/ 1835 h 2102"/>
              <a:gd name="T42" fmla="*/ 307 w 1207"/>
              <a:gd name="T43" fmla="*/ 1917 h 2102"/>
              <a:gd name="T44" fmla="*/ 229 w 1207"/>
              <a:gd name="T45" fmla="*/ 2054 h 2102"/>
              <a:gd name="T46" fmla="*/ 207 w 1207"/>
              <a:gd name="T47" fmla="*/ 2078 h 2102"/>
              <a:gd name="T48" fmla="*/ 211 w 1207"/>
              <a:gd name="T49" fmla="*/ 2094 h 2102"/>
              <a:gd name="T50" fmla="*/ 412 w 1207"/>
              <a:gd name="T51" fmla="*/ 2098 h 2102"/>
              <a:gd name="T52" fmla="*/ 457 w 1207"/>
              <a:gd name="T53" fmla="*/ 2004 h 2102"/>
              <a:gd name="T54" fmla="*/ 433 w 1207"/>
              <a:gd name="T55" fmla="*/ 1803 h 2102"/>
              <a:gd name="T56" fmla="*/ 433 w 1207"/>
              <a:gd name="T57" fmla="*/ 1522 h 2102"/>
              <a:gd name="T58" fmla="*/ 476 w 1207"/>
              <a:gd name="T59" fmla="*/ 1526 h 2102"/>
              <a:gd name="T60" fmla="*/ 494 w 1207"/>
              <a:gd name="T61" fmla="*/ 1830 h 2102"/>
              <a:gd name="T62" fmla="*/ 501 w 1207"/>
              <a:gd name="T63" fmla="*/ 1980 h 2102"/>
              <a:gd name="T64" fmla="*/ 531 w 1207"/>
              <a:gd name="T65" fmla="*/ 2043 h 2102"/>
              <a:gd name="T66" fmla="*/ 540 w 1207"/>
              <a:gd name="T67" fmla="*/ 2078 h 2102"/>
              <a:gd name="T68" fmla="*/ 614 w 1207"/>
              <a:gd name="T69" fmla="*/ 2081 h 2102"/>
              <a:gd name="T70" fmla="*/ 655 w 1207"/>
              <a:gd name="T71" fmla="*/ 2053 h 2102"/>
              <a:gd name="T72" fmla="*/ 653 w 1207"/>
              <a:gd name="T73" fmla="*/ 1948 h 2102"/>
              <a:gd name="T74" fmla="*/ 638 w 1207"/>
              <a:gd name="T75" fmla="*/ 1911 h 2102"/>
              <a:gd name="T76" fmla="*/ 624 w 1207"/>
              <a:gd name="T77" fmla="*/ 1549 h 2102"/>
              <a:gd name="T78" fmla="*/ 648 w 1207"/>
              <a:gd name="T79" fmla="*/ 1054 h 2102"/>
              <a:gd name="T80" fmla="*/ 652 w 1207"/>
              <a:gd name="T81" fmla="*/ 966 h 2102"/>
              <a:gd name="T82" fmla="*/ 635 w 1207"/>
              <a:gd name="T83" fmla="*/ 944 h 2102"/>
              <a:gd name="T84" fmla="*/ 609 w 1207"/>
              <a:gd name="T85" fmla="*/ 877 h 2102"/>
              <a:gd name="T86" fmla="*/ 633 w 1207"/>
              <a:gd name="T87" fmla="*/ 843 h 2102"/>
              <a:gd name="T88" fmla="*/ 621 w 1207"/>
              <a:gd name="T89" fmla="*/ 748 h 2102"/>
              <a:gd name="T90" fmla="*/ 613 w 1207"/>
              <a:gd name="T91" fmla="*/ 617 h 2102"/>
              <a:gd name="T92" fmla="*/ 647 w 1207"/>
              <a:gd name="T93" fmla="*/ 497 h 2102"/>
              <a:gd name="T94" fmla="*/ 849 w 1207"/>
              <a:gd name="T95" fmla="*/ 339 h 2102"/>
              <a:gd name="T96" fmla="*/ 985 w 1207"/>
              <a:gd name="T97" fmla="*/ 275 h 2102"/>
              <a:gd name="T98" fmla="*/ 1142 w 1207"/>
              <a:gd name="T99" fmla="*/ 216 h 2102"/>
              <a:gd name="T100" fmla="*/ 1151 w 1207"/>
              <a:gd name="T101" fmla="*/ 241 h 2102"/>
              <a:gd name="T102" fmla="*/ 1187 w 1207"/>
              <a:gd name="T103" fmla="*/ 210 h 2102"/>
              <a:gd name="T104" fmla="*/ 1186 w 1207"/>
              <a:gd name="T105" fmla="*/ 135 h 2102"/>
              <a:gd name="T106" fmla="*/ 1206 w 1207"/>
              <a:gd name="T107" fmla="*/ 118 h 2102"/>
              <a:gd name="T108" fmla="*/ 985 w 1207"/>
              <a:gd name="T109" fmla="*/ 182 h 2102"/>
              <a:gd name="T110" fmla="*/ 860 w 1207"/>
              <a:gd name="T111" fmla="*/ 239 h 2102"/>
              <a:gd name="T112" fmla="*/ 630 w 1207"/>
              <a:gd name="T113" fmla="*/ 308 h 2102"/>
              <a:gd name="T114" fmla="*/ 472 w 1207"/>
              <a:gd name="T115" fmla="*/ 334 h 2102"/>
              <a:gd name="T116" fmla="*/ 477 w 1207"/>
              <a:gd name="T117" fmla="*/ 270 h 2102"/>
              <a:gd name="T118" fmla="*/ 487 w 1207"/>
              <a:gd name="T119" fmla="*/ 194 h 2102"/>
              <a:gd name="T120" fmla="*/ 476 w 1207"/>
              <a:gd name="T121" fmla="*/ 68 h 2102"/>
              <a:gd name="T122" fmla="*/ 438 w 1207"/>
              <a:gd name="T123" fmla="*/ 15 h 2102"/>
              <a:gd name="T124" fmla="*/ 413 w 1207"/>
              <a:gd name="T125" fmla="*/ 0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7" h="2102">
                <a:moveTo>
                  <a:pt x="335" y="5"/>
                </a:moveTo>
                <a:lnTo>
                  <a:pt x="335" y="5"/>
                </a:lnTo>
                <a:lnTo>
                  <a:pt x="308" y="12"/>
                </a:lnTo>
                <a:lnTo>
                  <a:pt x="290" y="16"/>
                </a:lnTo>
                <a:lnTo>
                  <a:pt x="284" y="19"/>
                </a:lnTo>
                <a:lnTo>
                  <a:pt x="281" y="20"/>
                </a:lnTo>
                <a:lnTo>
                  <a:pt x="281" y="20"/>
                </a:lnTo>
                <a:lnTo>
                  <a:pt x="265" y="45"/>
                </a:lnTo>
                <a:lnTo>
                  <a:pt x="252" y="64"/>
                </a:lnTo>
                <a:lnTo>
                  <a:pt x="242" y="84"/>
                </a:lnTo>
                <a:lnTo>
                  <a:pt x="242" y="84"/>
                </a:lnTo>
                <a:lnTo>
                  <a:pt x="236" y="100"/>
                </a:lnTo>
                <a:lnTo>
                  <a:pt x="232" y="113"/>
                </a:lnTo>
                <a:lnTo>
                  <a:pt x="231" y="125"/>
                </a:lnTo>
                <a:lnTo>
                  <a:pt x="231" y="129"/>
                </a:lnTo>
                <a:lnTo>
                  <a:pt x="232" y="133"/>
                </a:lnTo>
                <a:lnTo>
                  <a:pt x="232" y="133"/>
                </a:lnTo>
                <a:lnTo>
                  <a:pt x="260" y="190"/>
                </a:lnTo>
                <a:lnTo>
                  <a:pt x="286" y="241"/>
                </a:lnTo>
                <a:lnTo>
                  <a:pt x="291" y="304"/>
                </a:lnTo>
                <a:lnTo>
                  <a:pt x="198" y="358"/>
                </a:lnTo>
                <a:lnTo>
                  <a:pt x="198" y="358"/>
                </a:lnTo>
                <a:lnTo>
                  <a:pt x="170" y="374"/>
                </a:lnTo>
                <a:lnTo>
                  <a:pt x="149" y="388"/>
                </a:lnTo>
                <a:lnTo>
                  <a:pt x="134" y="397"/>
                </a:lnTo>
                <a:lnTo>
                  <a:pt x="134" y="397"/>
                </a:lnTo>
                <a:lnTo>
                  <a:pt x="100" y="424"/>
                </a:lnTo>
                <a:lnTo>
                  <a:pt x="81" y="440"/>
                </a:lnTo>
                <a:lnTo>
                  <a:pt x="75" y="446"/>
                </a:lnTo>
                <a:lnTo>
                  <a:pt x="71" y="451"/>
                </a:lnTo>
                <a:lnTo>
                  <a:pt x="71" y="451"/>
                </a:lnTo>
                <a:lnTo>
                  <a:pt x="64" y="494"/>
                </a:lnTo>
                <a:lnTo>
                  <a:pt x="50" y="580"/>
                </a:lnTo>
                <a:lnTo>
                  <a:pt x="32" y="701"/>
                </a:lnTo>
                <a:lnTo>
                  <a:pt x="42" y="716"/>
                </a:lnTo>
                <a:lnTo>
                  <a:pt x="42" y="716"/>
                </a:lnTo>
                <a:lnTo>
                  <a:pt x="39" y="749"/>
                </a:lnTo>
                <a:lnTo>
                  <a:pt x="33" y="824"/>
                </a:lnTo>
                <a:lnTo>
                  <a:pt x="29" y="865"/>
                </a:lnTo>
                <a:lnTo>
                  <a:pt x="26" y="902"/>
                </a:lnTo>
                <a:lnTo>
                  <a:pt x="22" y="931"/>
                </a:lnTo>
                <a:lnTo>
                  <a:pt x="20" y="940"/>
                </a:lnTo>
                <a:lnTo>
                  <a:pt x="17" y="946"/>
                </a:lnTo>
                <a:lnTo>
                  <a:pt x="17" y="946"/>
                </a:lnTo>
                <a:lnTo>
                  <a:pt x="15" y="951"/>
                </a:lnTo>
                <a:lnTo>
                  <a:pt x="13" y="957"/>
                </a:lnTo>
                <a:lnTo>
                  <a:pt x="10" y="973"/>
                </a:lnTo>
                <a:lnTo>
                  <a:pt x="7" y="994"/>
                </a:lnTo>
                <a:lnTo>
                  <a:pt x="6" y="1017"/>
                </a:lnTo>
                <a:lnTo>
                  <a:pt x="4" y="1056"/>
                </a:lnTo>
                <a:lnTo>
                  <a:pt x="2" y="1073"/>
                </a:lnTo>
                <a:lnTo>
                  <a:pt x="2" y="1073"/>
                </a:lnTo>
                <a:lnTo>
                  <a:pt x="1" y="1081"/>
                </a:lnTo>
                <a:lnTo>
                  <a:pt x="0" y="1100"/>
                </a:lnTo>
                <a:lnTo>
                  <a:pt x="0" y="1111"/>
                </a:lnTo>
                <a:lnTo>
                  <a:pt x="1" y="1122"/>
                </a:lnTo>
                <a:lnTo>
                  <a:pt x="4" y="1133"/>
                </a:lnTo>
                <a:lnTo>
                  <a:pt x="7" y="1142"/>
                </a:lnTo>
                <a:lnTo>
                  <a:pt x="7" y="1142"/>
                </a:lnTo>
                <a:lnTo>
                  <a:pt x="10" y="1146"/>
                </a:lnTo>
                <a:lnTo>
                  <a:pt x="13" y="1148"/>
                </a:lnTo>
                <a:lnTo>
                  <a:pt x="23" y="1152"/>
                </a:lnTo>
                <a:lnTo>
                  <a:pt x="33" y="1154"/>
                </a:lnTo>
                <a:lnTo>
                  <a:pt x="44" y="1154"/>
                </a:lnTo>
                <a:lnTo>
                  <a:pt x="55" y="1154"/>
                </a:lnTo>
                <a:lnTo>
                  <a:pt x="65" y="1154"/>
                </a:lnTo>
                <a:lnTo>
                  <a:pt x="76" y="1152"/>
                </a:lnTo>
                <a:lnTo>
                  <a:pt x="76" y="1152"/>
                </a:lnTo>
                <a:lnTo>
                  <a:pt x="77" y="1151"/>
                </a:lnTo>
                <a:lnTo>
                  <a:pt x="78" y="1147"/>
                </a:lnTo>
                <a:lnTo>
                  <a:pt x="76" y="1139"/>
                </a:lnTo>
                <a:lnTo>
                  <a:pt x="71" y="1127"/>
                </a:lnTo>
                <a:lnTo>
                  <a:pt x="71" y="1127"/>
                </a:lnTo>
                <a:lnTo>
                  <a:pt x="75" y="1122"/>
                </a:lnTo>
                <a:lnTo>
                  <a:pt x="86" y="1108"/>
                </a:lnTo>
                <a:lnTo>
                  <a:pt x="86" y="1108"/>
                </a:lnTo>
                <a:lnTo>
                  <a:pt x="89" y="1103"/>
                </a:lnTo>
                <a:lnTo>
                  <a:pt x="92" y="1095"/>
                </a:lnTo>
                <a:lnTo>
                  <a:pt x="92" y="1089"/>
                </a:lnTo>
                <a:lnTo>
                  <a:pt x="92" y="1083"/>
                </a:lnTo>
                <a:lnTo>
                  <a:pt x="92" y="1072"/>
                </a:lnTo>
                <a:lnTo>
                  <a:pt x="90" y="1068"/>
                </a:lnTo>
                <a:lnTo>
                  <a:pt x="90" y="1068"/>
                </a:lnTo>
                <a:lnTo>
                  <a:pt x="78" y="1060"/>
                </a:lnTo>
                <a:lnTo>
                  <a:pt x="71" y="1054"/>
                </a:lnTo>
                <a:lnTo>
                  <a:pt x="67" y="1051"/>
                </a:lnTo>
                <a:lnTo>
                  <a:pt x="66" y="1049"/>
                </a:lnTo>
                <a:lnTo>
                  <a:pt x="66" y="1049"/>
                </a:lnTo>
                <a:lnTo>
                  <a:pt x="67" y="1043"/>
                </a:lnTo>
                <a:lnTo>
                  <a:pt x="70" y="1030"/>
                </a:lnTo>
                <a:lnTo>
                  <a:pt x="81" y="995"/>
                </a:lnTo>
                <a:lnTo>
                  <a:pt x="95" y="946"/>
                </a:lnTo>
                <a:lnTo>
                  <a:pt x="95" y="946"/>
                </a:lnTo>
                <a:lnTo>
                  <a:pt x="112" y="852"/>
                </a:lnTo>
                <a:lnTo>
                  <a:pt x="130" y="755"/>
                </a:lnTo>
                <a:lnTo>
                  <a:pt x="130" y="755"/>
                </a:lnTo>
                <a:lnTo>
                  <a:pt x="131" y="750"/>
                </a:lnTo>
                <a:lnTo>
                  <a:pt x="132" y="743"/>
                </a:lnTo>
                <a:lnTo>
                  <a:pt x="134" y="735"/>
                </a:lnTo>
                <a:lnTo>
                  <a:pt x="149" y="735"/>
                </a:lnTo>
                <a:lnTo>
                  <a:pt x="164" y="637"/>
                </a:lnTo>
                <a:lnTo>
                  <a:pt x="164" y="637"/>
                </a:lnTo>
                <a:lnTo>
                  <a:pt x="174" y="719"/>
                </a:lnTo>
                <a:lnTo>
                  <a:pt x="181" y="779"/>
                </a:lnTo>
                <a:lnTo>
                  <a:pt x="183" y="801"/>
                </a:lnTo>
                <a:lnTo>
                  <a:pt x="183" y="814"/>
                </a:lnTo>
                <a:lnTo>
                  <a:pt x="183" y="814"/>
                </a:lnTo>
                <a:lnTo>
                  <a:pt x="183" y="825"/>
                </a:lnTo>
                <a:lnTo>
                  <a:pt x="185" y="844"/>
                </a:lnTo>
                <a:lnTo>
                  <a:pt x="188" y="898"/>
                </a:lnTo>
                <a:lnTo>
                  <a:pt x="192" y="955"/>
                </a:lnTo>
                <a:lnTo>
                  <a:pt x="193" y="990"/>
                </a:lnTo>
                <a:lnTo>
                  <a:pt x="193" y="990"/>
                </a:lnTo>
                <a:lnTo>
                  <a:pt x="194" y="1034"/>
                </a:lnTo>
                <a:lnTo>
                  <a:pt x="196" y="1054"/>
                </a:lnTo>
                <a:lnTo>
                  <a:pt x="197" y="1060"/>
                </a:lnTo>
                <a:lnTo>
                  <a:pt x="198" y="1064"/>
                </a:lnTo>
                <a:lnTo>
                  <a:pt x="198" y="1064"/>
                </a:lnTo>
                <a:lnTo>
                  <a:pt x="200" y="1068"/>
                </a:lnTo>
                <a:lnTo>
                  <a:pt x="200" y="1078"/>
                </a:lnTo>
                <a:lnTo>
                  <a:pt x="200" y="1090"/>
                </a:lnTo>
                <a:lnTo>
                  <a:pt x="198" y="1108"/>
                </a:lnTo>
                <a:lnTo>
                  <a:pt x="198" y="1108"/>
                </a:lnTo>
                <a:lnTo>
                  <a:pt x="198" y="1131"/>
                </a:lnTo>
                <a:lnTo>
                  <a:pt x="199" y="1176"/>
                </a:lnTo>
                <a:lnTo>
                  <a:pt x="207" y="1302"/>
                </a:lnTo>
                <a:lnTo>
                  <a:pt x="218" y="1480"/>
                </a:lnTo>
                <a:lnTo>
                  <a:pt x="218" y="1480"/>
                </a:lnTo>
                <a:lnTo>
                  <a:pt x="237" y="1551"/>
                </a:lnTo>
                <a:lnTo>
                  <a:pt x="251" y="1604"/>
                </a:lnTo>
                <a:lnTo>
                  <a:pt x="256" y="1624"/>
                </a:lnTo>
                <a:lnTo>
                  <a:pt x="257" y="1637"/>
                </a:lnTo>
                <a:lnTo>
                  <a:pt x="257" y="1637"/>
                </a:lnTo>
                <a:lnTo>
                  <a:pt x="256" y="1653"/>
                </a:lnTo>
                <a:lnTo>
                  <a:pt x="253" y="1669"/>
                </a:lnTo>
                <a:lnTo>
                  <a:pt x="252" y="1677"/>
                </a:lnTo>
                <a:lnTo>
                  <a:pt x="253" y="1686"/>
                </a:lnTo>
                <a:lnTo>
                  <a:pt x="254" y="1696"/>
                </a:lnTo>
                <a:lnTo>
                  <a:pt x="257" y="1705"/>
                </a:lnTo>
                <a:lnTo>
                  <a:pt x="257" y="1705"/>
                </a:lnTo>
                <a:lnTo>
                  <a:pt x="260" y="1719"/>
                </a:lnTo>
                <a:lnTo>
                  <a:pt x="263" y="1736"/>
                </a:lnTo>
                <a:lnTo>
                  <a:pt x="265" y="1778"/>
                </a:lnTo>
                <a:lnTo>
                  <a:pt x="267" y="1813"/>
                </a:lnTo>
                <a:lnTo>
                  <a:pt x="267" y="1828"/>
                </a:lnTo>
                <a:lnTo>
                  <a:pt x="267" y="1828"/>
                </a:lnTo>
                <a:lnTo>
                  <a:pt x="273" y="1835"/>
                </a:lnTo>
                <a:lnTo>
                  <a:pt x="286" y="1855"/>
                </a:lnTo>
                <a:lnTo>
                  <a:pt x="292" y="1866"/>
                </a:lnTo>
                <a:lnTo>
                  <a:pt x="298" y="1877"/>
                </a:lnTo>
                <a:lnTo>
                  <a:pt x="303" y="1888"/>
                </a:lnTo>
                <a:lnTo>
                  <a:pt x="306" y="1896"/>
                </a:lnTo>
                <a:lnTo>
                  <a:pt x="306" y="1896"/>
                </a:lnTo>
                <a:lnTo>
                  <a:pt x="307" y="1917"/>
                </a:lnTo>
                <a:lnTo>
                  <a:pt x="306" y="1945"/>
                </a:lnTo>
                <a:lnTo>
                  <a:pt x="306" y="1980"/>
                </a:lnTo>
                <a:lnTo>
                  <a:pt x="315" y="1989"/>
                </a:lnTo>
                <a:lnTo>
                  <a:pt x="267" y="2019"/>
                </a:lnTo>
                <a:lnTo>
                  <a:pt x="232" y="2053"/>
                </a:lnTo>
                <a:lnTo>
                  <a:pt x="232" y="2053"/>
                </a:lnTo>
                <a:lnTo>
                  <a:pt x="229" y="2054"/>
                </a:lnTo>
                <a:lnTo>
                  <a:pt x="220" y="2057"/>
                </a:lnTo>
                <a:lnTo>
                  <a:pt x="216" y="2060"/>
                </a:lnTo>
                <a:lnTo>
                  <a:pt x="213" y="2063"/>
                </a:lnTo>
                <a:lnTo>
                  <a:pt x="209" y="2068"/>
                </a:lnTo>
                <a:lnTo>
                  <a:pt x="208" y="2073"/>
                </a:lnTo>
                <a:lnTo>
                  <a:pt x="208" y="2073"/>
                </a:lnTo>
                <a:lnTo>
                  <a:pt x="207" y="2078"/>
                </a:lnTo>
                <a:lnTo>
                  <a:pt x="203" y="2081"/>
                </a:lnTo>
                <a:lnTo>
                  <a:pt x="200" y="2084"/>
                </a:lnTo>
                <a:lnTo>
                  <a:pt x="198" y="2086"/>
                </a:lnTo>
                <a:lnTo>
                  <a:pt x="198" y="2087"/>
                </a:lnTo>
                <a:lnTo>
                  <a:pt x="198" y="2089"/>
                </a:lnTo>
                <a:lnTo>
                  <a:pt x="203" y="2091"/>
                </a:lnTo>
                <a:lnTo>
                  <a:pt x="211" y="2094"/>
                </a:lnTo>
                <a:lnTo>
                  <a:pt x="227" y="2097"/>
                </a:lnTo>
                <a:lnTo>
                  <a:pt x="227" y="2097"/>
                </a:lnTo>
                <a:lnTo>
                  <a:pt x="251" y="2100"/>
                </a:lnTo>
                <a:lnTo>
                  <a:pt x="281" y="2101"/>
                </a:lnTo>
                <a:lnTo>
                  <a:pt x="317" y="2102"/>
                </a:lnTo>
                <a:lnTo>
                  <a:pt x="351" y="2101"/>
                </a:lnTo>
                <a:lnTo>
                  <a:pt x="412" y="2098"/>
                </a:lnTo>
                <a:lnTo>
                  <a:pt x="438" y="2097"/>
                </a:lnTo>
                <a:lnTo>
                  <a:pt x="443" y="2058"/>
                </a:lnTo>
                <a:lnTo>
                  <a:pt x="443" y="2058"/>
                </a:lnTo>
                <a:lnTo>
                  <a:pt x="451" y="2035"/>
                </a:lnTo>
                <a:lnTo>
                  <a:pt x="456" y="2016"/>
                </a:lnTo>
                <a:lnTo>
                  <a:pt x="457" y="2009"/>
                </a:lnTo>
                <a:lnTo>
                  <a:pt x="457" y="2004"/>
                </a:lnTo>
                <a:lnTo>
                  <a:pt x="457" y="2004"/>
                </a:lnTo>
                <a:lnTo>
                  <a:pt x="449" y="1976"/>
                </a:lnTo>
                <a:lnTo>
                  <a:pt x="444" y="1959"/>
                </a:lnTo>
                <a:lnTo>
                  <a:pt x="443" y="1945"/>
                </a:lnTo>
                <a:lnTo>
                  <a:pt x="443" y="1945"/>
                </a:lnTo>
                <a:lnTo>
                  <a:pt x="438" y="1868"/>
                </a:lnTo>
                <a:lnTo>
                  <a:pt x="433" y="1803"/>
                </a:lnTo>
                <a:lnTo>
                  <a:pt x="433" y="1803"/>
                </a:lnTo>
                <a:lnTo>
                  <a:pt x="433" y="1741"/>
                </a:lnTo>
                <a:lnTo>
                  <a:pt x="432" y="1698"/>
                </a:lnTo>
                <a:lnTo>
                  <a:pt x="433" y="1676"/>
                </a:lnTo>
                <a:lnTo>
                  <a:pt x="433" y="1676"/>
                </a:lnTo>
                <a:lnTo>
                  <a:pt x="434" y="1627"/>
                </a:lnTo>
                <a:lnTo>
                  <a:pt x="433" y="1522"/>
                </a:lnTo>
                <a:lnTo>
                  <a:pt x="433" y="1372"/>
                </a:lnTo>
                <a:lnTo>
                  <a:pt x="433" y="1372"/>
                </a:lnTo>
                <a:lnTo>
                  <a:pt x="440" y="1394"/>
                </a:lnTo>
                <a:lnTo>
                  <a:pt x="449" y="1419"/>
                </a:lnTo>
                <a:lnTo>
                  <a:pt x="458" y="1451"/>
                </a:lnTo>
                <a:lnTo>
                  <a:pt x="467" y="1487"/>
                </a:lnTo>
                <a:lnTo>
                  <a:pt x="476" y="1526"/>
                </a:lnTo>
                <a:lnTo>
                  <a:pt x="483" y="1567"/>
                </a:lnTo>
                <a:lnTo>
                  <a:pt x="485" y="1588"/>
                </a:lnTo>
                <a:lnTo>
                  <a:pt x="487" y="1607"/>
                </a:lnTo>
                <a:lnTo>
                  <a:pt x="487" y="1607"/>
                </a:lnTo>
                <a:lnTo>
                  <a:pt x="490" y="1689"/>
                </a:lnTo>
                <a:lnTo>
                  <a:pt x="491" y="1768"/>
                </a:lnTo>
                <a:lnTo>
                  <a:pt x="494" y="1830"/>
                </a:lnTo>
                <a:lnTo>
                  <a:pt x="495" y="1851"/>
                </a:lnTo>
                <a:lnTo>
                  <a:pt x="496" y="1862"/>
                </a:lnTo>
                <a:lnTo>
                  <a:pt x="496" y="1862"/>
                </a:lnTo>
                <a:lnTo>
                  <a:pt x="499" y="1888"/>
                </a:lnTo>
                <a:lnTo>
                  <a:pt x="500" y="1927"/>
                </a:lnTo>
                <a:lnTo>
                  <a:pt x="501" y="1980"/>
                </a:lnTo>
                <a:lnTo>
                  <a:pt x="501" y="1980"/>
                </a:lnTo>
                <a:lnTo>
                  <a:pt x="516" y="2014"/>
                </a:lnTo>
                <a:lnTo>
                  <a:pt x="516" y="2014"/>
                </a:lnTo>
                <a:lnTo>
                  <a:pt x="520" y="2021"/>
                </a:lnTo>
                <a:lnTo>
                  <a:pt x="525" y="2029"/>
                </a:lnTo>
                <a:lnTo>
                  <a:pt x="529" y="2036"/>
                </a:lnTo>
                <a:lnTo>
                  <a:pt x="531" y="2040"/>
                </a:lnTo>
                <a:lnTo>
                  <a:pt x="531" y="2043"/>
                </a:lnTo>
                <a:lnTo>
                  <a:pt x="531" y="2043"/>
                </a:lnTo>
                <a:lnTo>
                  <a:pt x="529" y="2051"/>
                </a:lnTo>
                <a:lnTo>
                  <a:pt x="529" y="2058"/>
                </a:lnTo>
                <a:lnTo>
                  <a:pt x="531" y="2063"/>
                </a:lnTo>
                <a:lnTo>
                  <a:pt x="532" y="2068"/>
                </a:lnTo>
                <a:lnTo>
                  <a:pt x="536" y="2073"/>
                </a:lnTo>
                <a:lnTo>
                  <a:pt x="540" y="2078"/>
                </a:lnTo>
                <a:lnTo>
                  <a:pt x="540" y="2078"/>
                </a:lnTo>
                <a:lnTo>
                  <a:pt x="544" y="2080"/>
                </a:lnTo>
                <a:lnTo>
                  <a:pt x="549" y="2081"/>
                </a:lnTo>
                <a:lnTo>
                  <a:pt x="562" y="2084"/>
                </a:lnTo>
                <a:lnTo>
                  <a:pt x="578" y="2084"/>
                </a:lnTo>
                <a:lnTo>
                  <a:pt x="597" y="2084"/>
                </a:lnTo>
                <a:lnTo>
                  <a:pt x="614" y="2081"/>
                </a:lnTo>
                <a:lnTo>
                  <a:pt x="628" y="2078"/>
                </a:lnTo>
                <a:lnTo>
                  <a:pt x="641" y="2073"/>
                </a:lnTo>
                <a:lnTo>
                  <a:pt x="646" y="2070"/>
                </a:lnTo>
                <a:lnTo>
                  <a:pt x="648" y="2068"/>
                </a:lnTo>
                <a:lnTo>
                  <a:pt x="648" y="2068"/>
                </a:lnTo>
                <a:lnTo>
                  <a:pt x="652" y="2062"/>
                </a:lnTo>
                <a:lnTo>
                  <a:pt x="655" y="2053"/>
                </a:lnTo>
                <a:lnTo>
                  <a:pt x="659" y="2035"/>
                </a:lnTo>
                <a:lnTo>
                  <a:pt x="661" y="2020"/>
                </a:lnTo>
                <a:lnTo>
                  <a:pt x="663" y="2014"/>
                </a:lnTo>
                <a:lnTo>
                  <a:pt x="643" y="1985"/>
                </a:lnTo>
                <a:lnTo>
                  <a:pt x="643" y="1985"/>
                </a:lnTo>
                <a:lnTo>
                  <a:pt x="649" y="1962"/>
                </a:lnTo>
                <a:lnTo>
                  <a:pt x="653" y="1948"/>
                </a:lnTo>
                <a:lnTo>
                  <a:pt x="653" y="1943"/>
                </a:lnTo>
                <a:lnTo>
                  <a:pt x="653" y="1940"/>
                </a:lnTo>
                <a:lnTo>
                  <a:pt x="653" y="1940"/>
                </a:lnTo>
                <a:lnTo>
                  <a:pt x="649" y="1936"/>
                </a:lnTo>
                <a:lnTo>
                  <a:pt x="644" y="1926"/>
                </a:lnTo>
                <a:lnTo>
                  <a:pt x="638" y="1911"/>
                </a:lnTo>
                <a:lnTo>
                  <a:pt x="638" y="1911"/>
                </a:lnTo>
                <a:lnTo>
                  <a:pt x="648" y="1887"/>
                </a:lnTo>
                <a:lnTo>
                  <a:pt x="648" y="1887"/>
                </a:lnTo>
                <a:lnTo>
                  <a:pt x="649" y="1878"/>
                </a:lnTo>
                <a:lnTo>
                  <a:pt x="648" y="1862"/>
                </a:lnTo>
                <a:lnTo>
                  <a:pt x="648" y="1842"/>
                </a:lnTo>
                <a:lnTo>
                  <a:pt x="628" y="1647"/>
                </a:lnTo>
                <a:lnTo>
                  <a:pt x="624" y="1549"/>
                </a:lnTo>
                <a:lnTo>
                  <a:pt x="633" y="1353"/>
                </a:lnTo>
                <a:lnTo>
                  <a:pt x="658" y="1206"/>
                </a:lnTo>
                <a:lnTo>
                  <a:pt x="658" y="1206"/>
                </a:lnTo>
                <a:lnTo>
                  <a:pt x="654" y="1132"/>
                </a:lnTo>
                <a:lnTo>
                  <a:pt x="650" y="1081"/>
                </a:lnTo>
                <a:lnTo>
                  <a:pt x="649" y="1062"/>
                </a:lnTo>
                <a:lnTo>
                  <a:pt x="648" y="1054"/>
                </a:lnTo>
                <a:lnTo>
                  <a:pt x="648" y="1054"/>
                </a:lnTo>
                <a:lnTo>
                  <a:pt x="647" y="1049"/>
                </a:lnTo>
                <a:lnTo>
                  <a:pt x="646" y="1039"/>
                </a:lnTo>
                <a:lnTo>
                  <a:pt x="644" y="1012"/>
                </a:lnTo>
                <a:lnTo>
                  <a:pt x="643" y="975"/>
                </a:lnTo>
                <a:lnTo>
                  <a:pt x="643" y="975"/>
                </a:lnTo>
                <a:lnTo>
                  <a:pt x="652" y="966"/>
                </a:lnTo>
                <a:lnTo>
                  <a:pt x="657" y="959"/>
                </a:lnTo>
                <a:lnTo>
                  <a:pt x="658" y="957"/>
                </a:lnTo>
                <a:lnTo>
                  <a:pt x="658" y="956"/>
                </a:lnTo>
                <a:lnTo>
                  <a:pt x="658" y="956"/>
                </a:lnTo>
                <a:lnTo>
                  <a:pt x="644" y="951"/>
                </a:lnTo>
                <a:lnTo>
                  <a:pt x="637" y="947"/>
                </a:lnTo>
                <a:lnTo>
                  <a:pt x="635" y="944"/>
                </a:lnTo>
                <a:lnTo>
                  <a:pt x="633" y="941"/>
                </a:lnTo>
                <a:lnTo>
                  <a:pt x="633" y="941"/>
                </a:lnTo>
                <a:lnTo>
                  <a:pt x="632" y="936"/>
                </a:lnTo>
                <a:lnTo>
                  <a:pt x="630" y="928"/>
                </a:lnTo>
                <a:lnTo>
                  <a:pt x="621" y="906"/>
                </a:lnTo>
                <a:lnTo>
                  <a:pt x="609" y="877"/>
                </a:lnTo>
                <a:lnTo>
                  <a:pt x="609" y="877"/>
                </a:lnTo>
                <a:lnTo>
                  <a:pt x="611" y="879"/>
                </a:lnTo>
                <a:lnTo>
                  <a:pt x="614" y="879"/>
                </a:lnTo>
                <a:lnTo>
                  <a:pt x="617" y="879"/>
                </a:lnTo>
                <a:lnTo>
                  <a:pt x="621" y="875"/>
                </a:lnTo>
                <a:lnTo>
                  <a:pt x="625" y="869"/>
                </a:lnTo>
                <a:lnTo>
                  <a:pt x="628" y="858"/>
                </a:lnTo>
                <a:lnTo>
                  <a:pt x="633" y="843"/>
                </a:lnTo>
                <a:lnTo>
                  <a:pt x="633" y="843"/>
                </a:lnTo>
                <a:lnTo>
                  <a:pt x="635" y="833"/>
                </a:lnTo>
                <a:lnTo>
                  <a:pt x="636" y="822"/>
                </a:lnTo>
                <a:lnTo>
                  <a:pt x="635" y="811"/>
                </a:lnTo>
                <a:lnTo>
                  <a:pt x="633" y="799"/>
                </a:lnTo>
                <a:lnTo>
                  <a:pt x="628" y="773"/>
                </a:lnTo>
                <a:lnTo>
                  <a:pt x="621" y="748"/>
                </a:lnTo>
                <a:lnTo>
                  <a:pt x="609" y="705"/>
                </a:lnTo>
                <a:lnTo>
                  <a:pt x="605" y="691"/>
                </a:lnTo>
                <a:lnTo>
                  <a:pt x="604" y="686"/>
                </a:lnTo>
                <a:lnTo>
                  <a:pt x="604" y="686"/>
                </a:lnTo>
                <a:lnTo>
                  <a:pt x="605" y="680"/>
                </a:lnTo>
                <a:lnTo>
                  <a:pt x="608" y="664"/>
                </a:lnTo>
                <a:lnTo>
                  <a:pt x="613" y="617"/>
                </a:lnTo>
                <a:lnTo>
                  <a:pt x="616" y="569"/>
                </a:lnTo>
                <a:lnTo>
                  <a:pt x="619" y="544"/>
                </a:lnTo>
                <a:lnTo>
                  <a:pt x="619" y="544"/>
                </a:lnTo>
                <a:lnTo>
                  <a:pt x="630" y="523"/>
                </a:lnTo>
                <a:lnTo>
                  <a:pt x="643" y="500"/>
                </a:lnTo>
                <a:lnTo>
                  <a:pt x="643" y="500"/>
                </a:lnTo>
                <a:lnTo>
                  <a:pt x="647" y="497"/>
                </a:lnTo>
                <a:lnTo>
                  <a:pt x="654" y="490"/>
                </a:lnTo>
                <a:lnTo>
                  <a:pt x="672" y="474"/>
                </a:lnTo>
                <a:lnTo>
                  <a:pt x="697" y="456"/>
                </a:lnTo>
                <a:lnTo>
                  <a:pt x="746" y="451"/>
                </a:lnTo>
                <a:lnTo>
                  <a:pt x="780" y="378"/>
                </a:lnTo>
                <a:lnTo>
                  <a:pt x="849" y="339"/>
                </a:lnTo>
                <a:lnTo>
                  <a:pt x="849" y="339"/>
                </a:lnTo>
                <a:lnTo>
                  <a:pt x="862" y="334"/>
                </a:lnTo>
                <a:lnTo>
                  <a:pt x="895" y="320"/>
                </a:lnTo>
                <a:lnTo>
                  <a:pt x="935" y="303"/>
                </a:lnTo>
                <a:lnTo>
                  <a:pt x="955" y="294"/>
                </a:lnTo>
                <a:lnTo>
                  <a:pt x="971" y="285"/>
                </a:lnTo>
                <a:lnTo>
                  <a:pt x="971" y="285"/>
                </a:lnTo>
                <a:lnTo>
                  <a:pt x="985" y="275"/>
                </a:lnTo>
                <a:lnTo>
                  <a:pt x="1001" y="263"/>
                </a:lnTo>
                <a:lnTo>
                  <a:pt x="1032" y="236"/>
                </a:lnTo>
                <a:lnTo>
                  <a:pt x="1064" y="206"/>
                </a:lnTo>
                <a:lnTo>
                  <a:pt x="1108" y="206"/>
                </a:lnTo>
                <a:lnTo>
                  <a:pt x="1127" y="201"/>
                </a:lnTo>
                <a:lnTo>
                  <a:pt x="1142" y="216"/>
                </a:lnTo>
                <a:lnTo>
                  <a:pt x="1142" y="216"/>
                </a:lnTo>
                <a:lnTo>
                  <a:pt x="1142" y="220"/>
                </a:lnTo>
                <a:lnTo>
                  <a:pt x="1141" y="228"/>
                </a:lnTo>
                <a:lnTo>
                  <a:pt x="1143" y="236"/>
                </a:lnTo>
                <a:lnTo>
                  <a:pt x="1144" y="239"/>
                </a:lnTo>
                <a:lnTo>
                  <a:pt x="1147" y="241"/>
                </a:lnTo>
                <a:lnTo>
                  <a:pt x="1147" y="241"/>
                </a:lnTo>
                <a:lnTo>
                  <a:pt x="1151" y="241"/>
                </a:lnTo>
                <a:lnTo>
                  <a:pt x="1155" y="238"/>
                </a:lnTo>
                <a:lnTo>
                  <a:pt x="1169" y="230"/>
                </a:lnTo>
                <a:lnTo>
                  <a:pt x="1180" y="221"/>
                </a:lnTo>
                <a:lnTo>
                  <a:pt x="1186" y="216"/>
                </a:lnTo>
                <a:lnTo>
                  <a:pt x="1186" y="216"/>
                </a:lnTo>
                <a:lnTo>
                  <a:pt x="1187" y="214"/>
                </a:lnTo>
                <a:lnTo>
                  <a:pt x="1187" y="210"/>
                </a:lnTo>
                <a:lnTo>
                  <a:pt x="1185" y="200"/>
                </a:lnTo>
                <a:lnTo>
                  <a:pt x="1181" y="187"/>
                </a:lnTo>
                <a:lnTo>
                  <a:pt x="1176" y="172"/>
                </a:lnTo>
                <a:lnTo>
                  <a:pt x="1157" y="147"/>
                </a:lnTo>
                <a:lnTo>
                  <a:pt x="1157" y="147"/>
                </a:lnTo>
                <a:lnTo>
                  <a:pt x="1166" y="144"/>
                </a:lnTo>
                <a:lnTo>
                  <a:pt x="1186" y="135"/>
                </a:lnTo>
                <a:lnTo>
                  <a:pt x="1196" y="130"/>
                </a:lnTo>
                <a:lnTo>
                  <a:pt x="1203" y="125"/>
                </a:lnTo>
                <a:lnTo>
                  <a:pt x="1206" y="123"/>
                </a:lnTo>
                <a:lnTo>
                  <a:pt x="1207" y="122"/>
                </a:lnTo>
                <a:lnTo>
                  <a:pt x="1207" y="119"/>
                </a:lnTo>
                <a:lnTo>
                  <a:pt x="1206" y="118"/>
                </a:lnTo>
                <a:lnTo>
                  <a:pt x="1206" y="118"/>
                </a:lnTo>
                <a:lnTo>
                  <a:pt x="1198" y="117"/>
                </a:lnTo>
                <a:lnTo>
                  <a:pt x="1187" y="117"/>
                </a:lnTo>
                <a:lnTo>
                  <a:pt x="1159" y="121"/>
                </a:lnTo>
                <a:lnTo>
                  <a:pt x="1133" y="125"/>
                </a:lnTo>
                <a:lnTo>
                  <a:pt x="1122" y="128"/>
                </a:lnTo>
                <a:lnTo>
                  <a:pt x="1078" y="143"/>
                </a:lnTo>
                <a:lnTo>
                  <a:pt x="985" y="182"/>
                </a:lnTo>
                <a:lnTo>
                  <a:pt x="932" y="216"/>
                </a:lnTo>
                <a:lnTo>
                  <a:pt x="932" y="216"/>
                </a:lnTo>
                <a:lnTo>
                  <a:pt x="922" y="218"/>
                </a:lnTo>
                <a:lnTo>
                  <a:pt x="900" y="223"/>
                </a:lnTo>
                <a:lnTo>
                  <a:pt x="886" y="228"/>
                </a:lnTo>
                <a:lnTo>
                  <a:pt x="873" y="233"/>
                </a:lnTo>
                <a:lnTo>
                  <a:pt x="860" y="239"/>
                </a:lnTo>
                <a:lnTo>
                  <a:pt x="849" y="245"/>
                </a:lnTo>
                <a:lnTo>
                  <a:pt x="849" y="245"/>
                </a:lnTo>
                <a:lnTo>
                  <a:pt x="790" y="285"/>
                </a:lnTo>
                <a:lnTo>
                  <a:pt x="721" y="299"/>
                </a:lnTo>
                <a:lnTo>
                  <a:pt x="721" y="299"/>
                </a:lnTo>
                <a:lnTo>
                  <a:pt x="670" y="303"/>
                </a:lnTo>
                <a:lnTo>
                  <a:pt x="630" y="308"/>
                </a:lnTo>
                <a:lnTo>
                  <a:pt x="611" y="312"/>
                </a:lnTo>
                <a:lnTo>
                  <a:pt x="599" y="314"/>
                </a:lnTo>
                <a:lnTo>
                  <a:pt x="599" y="314"/>
                </a:lnTo>
                <a:lnTo>
                  <a:pt x="586" y="318"/>
                </a:lnTo>
                <a:lnTo>
                  <a:pt x="569" y="320"/>
                </a:lnTo>
                <a:lnTo>
                  <a:pt x="526" y="327"/>
                </a:lnTo>
                <a:lnTo>
                  <a:pt x="472" y="334"/>
                </a:lnTo>
                <a:lnTo>
                  <a:pt x="438" y="309"/>
                </a:lnTo>
                <a:lnTo>
                  <a:pt x="438" y="309"/>
                </a:lnTo>
                <a:lnTo>
                  <a:pt x="440" y="308"/>
                </a:lnTo>
                <a:lnTo>
                  <a:pt x="449" y="302"/>
                </a:lnTo>
                <a:lnTo>
                  <a:pt x="461" y="290"/>
                </a:lnTo>
                <a:lnTo>
                  <a:pt x="477" y="270"/>
                </a:lnTo>
                <a:lnTo>
                  <a:pt x="477" y="270"/>
                </a:lnTo>
                <a:lnTo>
                  <a:pt x="480" y="264"/>
                </a:lnTo>
                <a:lnTo>
                  <a:pt x="484" y="256"/>
                </a:lnTo>
                <a:lnTo>
                  <a:pt x="487" y="249"/>
                </a:lnTo>
                <a:lnTo>
                  <a:pt x="488" y="241"/>
                </a:lnTo>
                <a:lnTo>
                  <a:pt x="489" y="225"/>
                </a:lnTo>
                <a:lnTo>
                  <a:pt x="489" y="209"/>
                </a:lnTo>
                <a:lnTo>
                  <a:pt x="487" y="194"/>
                </a:lnTo>
                <a:lnTo>
                  <a:pt x="484" y="183"/>
                </a:lnTo>
                <a:lnTo>
                  <a:pt x="482" y="172"/>
                </a:lnTo>
                <a:lnTo>
                  <a:pt x="477" y="143"/>
                </a:lnTo>
                <a:lnTo>
                  <a:pt x="467" y="89"/>
                </a:lnTo>
                <a:lnTo>
                  <a:pt x="477" y="74"/>
                </a:lnTo>
                <a:lnTo>
                  <a:pt x="477" y="74"/>
                </a:lnTo>
                <a:lnTo>
                  <a:pt x="476" y="68"/>
                </a:lnTo>
                <a:lnTo>
                  <a:pt x="474" y="64"/>
                </a:lnTo>
                <a:lnTo>
                  <a:pt x="472" y="59"/>
                </a:lnTo>
                <a:lnTo>
                  <a:pt x="472" y="59"/>
                </a:lnTo>
                <a:lnTo>
                  <a:pt x="457" y="38"/>
                </a:lnTo>
                <a:lnTo>
                  <a:pt x="446" y="25"/>
                </a:lnTo>
                <a:lnTo>
                  <a:pt x="438" y="15"/>
                </a:lnTo>
                <a:lnTo>
                  <a:pt x="438" y="15"/>
                </a:lnTo>
                <a:lnTo>
                  <a:pt x="435" y="12"/>
                </a:lnTo>
                <a:lnTo>
                  <a:pt x="433" y="9"/>
                </a:lnTo>
                <a:lnTo>
                  <a:pt x="432" y="4"/>
                </a:lnTo>
                <a:lnTo>
                  <a:pt x="430" y="3"/>
                </a:lnTo>
                <a:lnTo>
                  <a:pt x="427" y="2"/>
                </a:lnTo>
                <a:lnTo>
                  <a:pt x="413" y="0"/>
                </a:lnTo>
                <a:lnTo>
                  <a:pt x="413" y="0"/>
                </a:lnTo>
                <a:lnTo>
                  <a:pt x="390" y="0"/>
                </a:lnTo>
                <a:lnTo>
                  <a:pt x="364" y="3"/>
                </a:lnTo>
                <a:lnTo>
                  <a:pt x="335" y="5"/>
                </a:lnTo>
                <a:lnTo>
                  <a:pt x="335" y="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7"/>
          <p:cNvSpPr>
            <a:spLocks/>
          </p:cNvSpPr>
          <p:nvPr/>
        </p:nvSpPr>
        <p:spPr bwMode="auto">
          <a:xfrm>
            <a:off x="8553791" y="823389"/>
            <a:ext cx="523875" cy="1616075"/>
          </a:xfrm>
          <a:custGeom>
            <a:avLst/>
            <a:gdLst>
              <a:gd name="T0" fmla="*/ 191 w 660"/>
              <a:gd name="T1" fmla="*/ 28 h 2035"/>
              <a:gd name="T2" fmla="*/ 159 w 660"/>
              <a:gd name="T3" fmla="*/ 40 h 2035"/>
              <a:gd name="T4" fmla="*/ 129 w 660"/>
              <a:gd name="T5" fmla="*/ 80 h 2035"/>
              <a:gd name="T6" fmla="*/ 119 w 660"/>
              <a:gd name="T7" fmla="*/ 119 h 2035"/>
              <a:gd name="T8" fmla="*/ 139 w 660"/>
              <a:gd name="T9" fmla="*/ 243 h 2035"/>
              <a:gd name="T10" fmla="*/ 50 w 660"/>
              <a:gd name="T11" fmla="*/ 407 h 2035"/>
              <a:gd name="T12" fmla="*/ 40 w 660"/>
              <a:gd name="T13" fmla="*/ 526 h 2035"/>
              <a:gd name="T14" fmla="*/ 50 w 660"/>
              <a:gd name="T15" fmla="*/ 819 h 2035"/>
              <a:gd name="T16" fmla="*/ 129 w 660"/>
              <a:gd name="T17" fmla="*/ 1201 h 2035"/>
              <a:gd name="T18" fmla="*/ 35 w 660"/>
              <a:gd name="T19" fmla="*/ 1498 h 2035"/>
              <a:gd name="T20" fmla="*/ 169 w 660"/>
              <a:gd name="T21" fmla="*/ 1801 h 2035"/>
              <a:gd name="T22" fmla="*/ 174 w 660"/>
              <a:gd name="T23" fmla="*/ 1920 h 2035"/>
              <a:gd name="T24" fmla="*/ 169 w 660"/>
              <a:gd name="T25" fmla="*/ 1954 h 2035"/>
              <a:gd name="T26" fmla="*/ 209 w 660"/>
              <a:gd name="T27" fmla="*/ 2033 h 2035"/>
              <a:gd name="T28" fmla="*/ 238 w 660"/>
              <a:gd name="T29" fmla="*/ 2034 h 2035"/>
              <a:gd name="T30" fmla="*/ 340 w 660"/>
              <a:gd name="T31" fmla="*/ 2035 h 2035"/>
              <a:gd name="T32" fmla="*/ 372 w 660"/>
              <a:gd name="T33" fmla="*/ 2031 h 2035"/>
              <a:gd name="T34" fmla="*/ 516 w 660"/>
              <a:gd name="T35" fmla="*/ 2013 h 2035"/>
              <a:gd name="T36" fmla="*/ 546 w 660"/>
              <a:gd name="T37" fmla="*/ 2004 h 2035"/>
              <a:gd name="T38" fmla="*/ 551 w 660"/>
              <a:gd name="T39" fmla="*/ 1974 h 2035"/>
              <a:gd name="T40" fmla="*/ 541 w 660"/>
              <a:gd name="T41" fmla="*/ 1964 h 2035"/>
              <a:gd name="T42" fmla="*/ 439 w 660"/>
              <a:gd name="T43" fmla="*/ 1948 h 2035"/>
              <a:gd name="T44" fmla="*/ 407 w 660"/>
              <a:gd name="T45" fmla="*/ 1930 h 2035"/>
              <a:gd name="T46" fmla="*/ 570 w 660"/>
              <a:gd name="T47" fmla="*/ 1503 h 2035"/>
              <a:gd name="T48" fmla="*/ 585 w 660"/>
              <a:gd name="T49" fmla="*/ 1171 h 2035"/>
              <a:gd name="T50" fmla="*/ 437 w 660"/>
              <a:gd name="T51" fmla="*/ 863 h 2035"/>
              <a:gd name="T52" fmla="*/ 491 w 660"/>
              <a:gd name="T53" fmla="*/ 814 h 2035"/>
              <a:gd name="T54" fmla="*/ 456 w 660"/>
              <a:gd name="T55" fmla="*/ 759 h 2035"/>
              <a:gd name="T56" fmla="*/ 412 w 660"/>
              <a:gd name="T57" fmla="*/ 660 h 2035"/>
              <a:gd name="T58" fmla="*/ 521 w 660"/>
              <a:gd name="T59" fmla="*/ 442 h 2035"/>
              <a:gd name="T60" fmla="*/ 496 w 660"/>
              <a:gd name="T61" fmla="*/ 303 h 2035"/>
              <a:gd name="T62" fmla="*/ 500 w 660"/>
              <a:gd name="T63" fmla="*/ 269 h 2035"/>
              <a:gd name="T64" fmla="*/ 492 w 660"/>
              <a:gd name="T65" fmla="*/ 256 h 2035"/>
              <a:gd name="T66" fmla="*/ 474 w 660"/>
              <a:gd name="T67" fmla="*/ 269 h 2035"/>
              <a:gd name="T68" fmla="*/ 461 w 660"/>
              <a:gd name="T69" fmla="*/ 253 h 2035"/>
              <a:gd name="T70" fmla="*/ 418 w 660"/>
              <a:gd name="T71" fmla="*/ 281 h 2035"/>
              <a:gd name="T72" fmla="*/ 397 w 660"/>
              <a:gd name="T73" fmla="*/ 303 h 2035"/>
              <a:gd name="T74" fmla="*/ 412 w 660"/>
              <a:gd name="T75" fmla="*/ 356 h 2035"/>
              <a:gd name="T76" fmla="*/ 328 w 660"/>
              <a:gd name="T77" fmla="*/ 382 h 2035"/>
              <a:gd name="T78" fmla="*/ 308 w 660"/>
              <a:gd name="T79" fmla="*/ 323 h 2035"/>
              <a:gd name="T80" fmla="*/ 362 w 660"/>
              <a:gd name="T81" fmla="*/ 303 h 2035"/>
              <a:gd name="T82" fmla="*/ 370 w 660"/>
              <a:gd name="T83" fmla="*/ 278 h 2035"/>
              <a:gd name="T84" fmla="*/ 387 w 660"/>
              <a:gd name="T85" fmla="*/ 224 h 2035"/>
              <a:gd name="T86" fmla="*/ 392 w 660"/>
              <a:gd name="T87" fmla="*/ 209 h 2035"/>
              <a:gd name="T88" fmla="*/ 357 w 660"/>
              <a:gd name="T89" fmla="*/ 154 h 2035"/>
              <a:gd name="T90" fmla="*/ 342 w 660"/>
              <a:gd name="T91" fmla="*/ 35 h 2035"/>
              <a:gd name="T92" fmla="*/ 248 w 660"/>
              <a:gd name="T93" fmla="*/ 0 h 2035"/>
              <a:gd name="T94" fmla="*/ 221 w 660"/>
              <a:gd name="T95" fmla="*/ 19 h 2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60" h="2035">
                <a:moveTo>
                  <a:pt x="218" y="20"/>
                </a:moveTo>
                <a:lnTo>
                  <a:pt x="218" y="20"/>
                </a:lnTo>
                <a:lnTo>
                  <a:pt x="209" y="23"/>
                </a:lnTo>
                <a:lnTo>
                  <a:pt x="191" y="28"/>
                </a:lnTo>
                <a:lnTo>
                  <a:pt x="171" y="34"/>
                </a:lnTo>
                <a:lnTo>
                  <a:pt x="164" y="38"/>
                </a:lnTo>
                <a:lnTo>
                  <a:pt x="159" y="40"/>
                </a:lnTo>
                <a:lnTo>
                  <a:pt x="159" y="40"/>
                </a:lnTo>
                <a:lnTo>
                  <a:pt x="150" y="48"/>
                </a:lnTo>
                <a:lnTo>
                  <a:pt x="143" y="59"/>
                </a:lnTo>
                <a:lnTo>
                  <a:pt x="134" y="70"/>
                </a:lnTo>
                <a:lnTo>
                  <a:pt x="129" y="80"/>
                </a:lnTo>
                <a:lnTo>
                  <a:pt x="129" y="80"/>
                </a:lnTo>
                <a:lnTo>
                  <a:pt x="126" y="90"/>
                </a:lnTo>
                <a:lnTo>
                  <a:pt x="123" y="103"/>
                </a:lnTo>
                <a:lnTo>
                  <a:pt x="119" y="119"/>
                </a:lnTo>
                <a:lnTo>
                  <a:pt x="134" y="169"/>
                </a:lnTo>
                <a:lnTo>
                  <a:pt x="134" y="194"/>
                </a:lnTo>
                <a:lnTo>
                  <a:pt x="144" y="214"/>
                </a:lnTo>
                <a:lnTo>
                  <a:pt x="139" y="243"/>
                </a:lnTo>
                <a:lnTo>
                  <a:pt x="124" y="278"/>
                </a:lnTo>
                <a:lnTo>
                  <a:pt x="119" y="318"/>
                </a:lnTo>
                <a:lnTo>
                  <a:pt x="50" y="407"/>
                </a:lnTo>
                <a:lnTo>
                  <a:pt x="50" y="407"/>
                </a:lnTo>
                <a:lnTo>
                  <a:pt x="45" y="457"/>
                </a:lnTo>
                <a:lnTo>
                  <a:pt x="41" y="496"/>
                </a:lnTo>
                <a:lnTo>
                  <a:pt x="40" y="526"/>
                </a:lnTo>
                <a:lnTo>
                  <a:pt x="40" y="526"/>
                </a:lnTo>
                <a:lnTo>
                  <a:pt x="42" y="557"/>
                </a:lnTo>
                <a:lnTo>
                  <a:pt x="50" y="612"/>
                </a:lnTo>
                <a:lnTo>
                  <a:pt x="20" y="799"/>
                </a:lnTo>
                <a:lnTo>
                  <a:pt x="50" y="819"/>
                </a:lnTo>
                <a:lnTo>
                  <a:pt x="40" y="958"/>
                </a:lnTo>
                <a:lnTo>
                  <a:pt x="101" y="1078"/>
                </a:lnTo>
                <a:lnTo>
                  <a:pt x="109" y="1136"/>
                </a:lnTo>
                <a:lnTo>
                  <a:pt x="129" y="1201"/>
                </a:lnTo>
                <a:lnTo>
                  <a:pt x="144" y="1250"/>
                </a:lnTo>
                <a:lnTo>
                  <a:pt x="5" y="1295"/>
                </a:lnTo>
                <a:lnTo>
                  <a:pt x="0" y="1325"/>
                </a:lnTo>
                <a:lnTo>
                  <a:pt x="35" y="1498"/>
                </a:lnTo>
                <a:lnTo>
                  <a:pt x="55" y="1583"/>
                </a:lnTo>
                <a:lnTo>
                  <a:pt x="80" y="1607"/>
                </a:lnTo>
                <a:lnTo>
                  <a:pt x="164" y="1592"/>
                </a:lnTo>
                <a:lnTo>
                  <a:pt x="169" y="1801"/>
                </a:lnTo>
                <a:lnTo>
                  <a:pt x="169" y="1801"/>
                </a:lnTo>
                <a:lnTo>
                  <a:pt x="171" y="1821"/>
                </a:lnTo>
                <a:lnTo>
                  <a:pt x="174" y="1845"/>
                </a:lnTo>
                <a:lnTo>
                  <a:pt x="174" y="1920"/>
                </a:lnTo>
                <a:lnTo>
                  <a:pt x="174" y="1920"/>
                </a:lnTo>
                <a:lnTo>
                  <a:pt x="173" y="1930"/>
                </a:lnTo>
                <a:lnTo>
                  <a:pt x="171" y="1941"/>
                </a:lnTo>
                <a:lnTo>
                  <a:pt x="169" y="1954"/>
                </a:lnTo>
                <a:lnTo>
                  <a:pt x="179" y="1984"/>
                </a:lnTo>
                <a:lnTo>
                  <a:pt x="184" y="2029"/>
                </a:lnTo>
                <a:lnTo>
                  <a:pt x="184" y="2029"/>
                </a:lnTo>
                <a:lnTo>
                  <a:pt x="209" y="2033"/>
                </a:lnTo>
                <a:lnTo>
                  <a:pt x="227" y="2034"/>
                </a:lnTo>
                <a:lnTo>
                  <a:pt x="233" y="2034"/>
                </a:lnTo>
                <a:lnTo>
                  <a:pt x="238" y="2034"/>
                </a:lnTo>
                <a:lnTo>
                  <a:pt x="238" y="2034"/>
                </a:lnTo>
                <a:lnTo>
                  <a:pt x="246" y="2034"/>
                </a:lnTo>
                <a:lnTo>
                  <a:pt x="259" y="2034"/>
                </a:lnTo>
                <a:lnTo>
                  <a:pt x="299" y="2035"/>
                </a:lnTo>
                <a:lnTo>
                  <a:pt x="340" y="2035"/>
                </a:lnTo>
                <a:lnTo>
                  <a:pt x="355" y="2035"/>
                </a:lnTo>
                <a:lnTo>
                  <a:pt x="362" y="2034"/>
                </a:lnTo>
                <a:lnTo>
                  <a:pt x="362" y="2034"/>
                </a:lnTo>
                <a:lnTo>
                  <a:pt x="372" y="2031"/>
                </a:lnTo>
                <a:lnTo>
                  <a:pt x="394" y="2029"/>
                </a:lnTo>
                <a:lnTo>
                  <a:pt x="456" y="2021"/>
                </a:lnTo>
                <a:lnTo>
                  <a:pt x="489" y="2018"/>
                </a:lnTo>
                <a:lnTo>
                  <a:pt x="516" y="2013"/>
                </a:lnTo>
                <a:lnTo>
                  <a:pt x="537" y="2009"/>
                </a:lnTo>
                <a:lnTo>
                  <a:pt x="543" y="2007"/>
                </a:lnTo>
                <a:lnTo>
                  <a:pt x="546" y="2004"/>
                </a:lnTo>
                <a:lnTo>
                  <a:pt x="546" y="2004"/>
                </a:lnTo>
                <a:lnTo>
                  <a:pt x="549" y="1993"/>
                </a:lnTo>
                <a:lnTo>
                  <a:pt x="551" y="1987"/>
                </a:lnTo>
                <a:lnTo>
                  <a:pt x="551" y="1981"/>
                </a:lnTo>
                <a:lnTo>
                  <a:pt x="551" y="1974"/>
                </a:lnTo>
                <a:lnTo>
                  <a:pt x="548" y="1969"/>
                </a:lnTo>
                <a:lnTo>
                  <a:pt x="546" y="1967"/>
                </a:lnTo>
                <a:lnTo>
                  <a:pt x="541" y="1964"/>
                </a:lnTo>
                <a:lnTo>
                  <a:pt x="541" y="1964"/>
                </a:lnTo>
                <a:lnTo>
                  <a:pt x="484" y="1958"/>
                </a:lnTo>
                <a:lnTo>
                  <a:pt x="437" y="1954"/>
                </a:lnTo>
                <a:lnTo>
                  <a:pt x="437" y="1954"/>
                </a:lnTo>
                <a:lnTo>
                  <a:pt x="439" y="1948"/>
                </a:lnTo>
                <a:lnTo>
                  <a:pt x="440" y="1943"/>
                </a:lnTo>
                <a:lnTo>
                  <a:pt x="439" y="1941"/>
                </a:lnTo>
                <a:lnTo>
                  <a:pt x="437" y="1940"/>
                </a:lnTo>
                <a:lnTo>
                  <a:pt x="407" y="1930"/>
                </a:lnTo>
                <a:lnTo>
                  <a:pt x="372" y="1885"/>
                </a:lnTo>
                <a:lnTo>
                  <a:pt x="427" y="1781"/>
                </a:lnTo>
                <a:lnTo>
                  <a:pt x="437" y="1538"/>
                </a:lnTo>
                <a:lnTo>
                  <a:pt x="570" y="1503"/>
                </a:lnTo>
                <a:lnTo>
                  <a:pt x="650" y="1488"/>
                </a:lnTo>
                <a:lnTo>
                  <a:pt x="660" y="1463"/>
                </a:lnTo>
                <a:lnTo>
                  <a:pt x="605" y="1176"/>
                </a:lnTo>
                <a:lnTo>
                  <a:pt x="585" y="1171"/>
                </a:lnTo>
                <a:lnTo>
                  <a:pt x="412" y="1211"/>
                </a:lnTo>
                <a:lnTo>
                  <a:pt x="422" y="1146"/>
                </a:lnTo>
                <a:lnTo>
                  <a:pt x="432" y="997"/>
                </a:lnTo>
                <a:lnTo>
                  <a:pt x="437" y="863"/>
                </a:lnTo>
                <a:lnTo>
                  <a:pt x="451" y="804"/>
                </a:lnTo>
                <a:lnTo>
                  <a:pt x="486" y="853"/>
                </a:lnTo>
                <a:lnTo>
                  <a:pt x="521" y="873"/>
                </a:lnTo>
                <a:lnTo>
                  <a:pt x="491" y="814"/>
                </a:lnTo>
                <a:lnTo>
                  <a:pt x="491" y="814"/>
                </a:lnTo>
                <a:lnTo>
                  <a:pt x="476" y="791"/>
                </a:lnTo>
                <a:lnTo>
                  <a:pt x="464" y="773"/>
                </a:lnTo>
                <a:lnTo>
                  <a:pt x="456" y="759"/>
                </a:lnTo>
                <a:lnTo>
                  <a:pt x="456" y="759"/>
                </a:lnTo>
                <a:lnTo>
                  <a:pt x="433" y="708"/>
                </a:lnTo>
                <a:lnTo>
                  <a:pt x="419" y="677"/>
                </a:lnTo>
                <a:lnTo>
                  <a:pt x="412" y="660"/>
                </a:lnTo>
                <a:lnTo>
                  <a:pt x="387" y="566"/>
                </a:lnTo>
                <a:lnTo>
                  <a:pt x="453" y="467"/>
                </a:lnTo>
                <a:lnTo>
                  <a:pt x="456" y="477"/>
                </a:lnTo>
                <a:lnTo>
                  <a:pt x="521" y="442"/>
                </a:lnTo>
                <a:lnTo>
                  <a:pt x="512" y="405"/>
                </a:lnTo>
                <a:lnTo>
                  <a:pt x="526" y="362"/>
                </a:lnTo>
                <a:lnTo>
                  <a:pt x="496" y="303"/>
                </a:lnTo>
                <a:lnTo>
                  <a:pt x="496" y="303"/>
                </a:lnTo>
                <a:lnTo>
                  <a:pt x="497" y="297"/>
                </a:lnTo>
                <a:lnTo>
                  <a:pt x="500" y="284"/>
                </a:lnTo>
                <a:lnTo>
                  <a:pt x="500" y="277"/>
                </a:lnTo>
                <a:lnTo>
                  <a:pt x="500" y="269"/>
                </a:lnTo>
                <a:lnTo>
                  <a:pt x="499" y="263"/>
                </a:lnTo>
                <a:lnTo>
                  <a:pt x="496" y="258"/>
                </a:lnTo>
                <a:lnTo>
                  <a:pt x="496" y="258"/>
                </a:lnTo>
                <a:lnTo>
                  <a:pt x="492" y="256"/>
                </a:lnTo>
                <a:lnTo>
                  <a:pt x="489" y="256"/>
                </a:lnTo>
                <a:lnTo>
                  <a:pt x="485" y="258"/>
                </a:lnTo>
                <a:lnTo>
                  <a:pt x="480" y="262"/>
                </a:lnTo>
                <a:lnTo>
                  <a:pt x="474" y="269"/>
                </a:lnTo>
                <a:lnTo>
                  <a:pt x="471" y="273"/>
                </a:lnTo>
                <a:lnTo>
                  <a:pt x="471" y="273"/>
                </a:lnTo>
                <a:lnTo>
                  <a:pt x="470" y="276"/>
                </a:lnTo>
                <a:lnTo>
                  <a:pt x="461" y="253"/>
                </a:lnTo>
                <a:lnTo>
                  <a:pt x="461" y="253"/>
                </a:lnTo>
                <a:lnTo>
                  <a:pt x="451" y="260"/>
                </a:lnTo>
                <a:lnTo>
                  <a:pt x="429" y="272"/>
                </a:lnTo>
                <a:lnTo>
                  <a:pt x="418" y="281"/>
                </a:lnTo>
                <a:lnTo>
                  <a:pt x="408" y="289"/>
                </a:lnTo>
                <a:lnTo>
                  <a:pt x="401" y="297"/>
                </a:lnTo>
                <a:lnTo>
                  <a:pt x="398" y="300"/>
                </a:lnTo>
                <a:lnTo>
                  <a:pt x="397" y="303"/>
                </a:lnTo>
                <a:lnTo>
                  <a:pt x="397" y="303"/>
                </a:lnTo>
                <a:lnTo>
                  <a:pt x="398" y="309"/>
                </a:lnTo>
                <a:lnTo>
                  <a:pt x="401" y="322"/>
                </a:lnTo>
                <a:lnTo>
                  <a:pt x="412" y="356"/>
                </a:lnTo>
                <a:lnTo>
                  <a:pt x="397" y="382"/>
                </a:lnTo>
                <a:lnTo>
                  <a:pt x="346" y="438"/>
                </a:lnTo>
                <a:lnTo>
                  <a:pt x="332" y="402"/>
                </a:lnTo>
                <a:lnTo>
                  <a:pt x="328" y="382"/>
                </a:lnTo>
                <a:lnTo>
                  <a:pt x="313" y="362"/>
                </a:lnTo>
                <a:lnTo>
                  <a:pt x="313" y="343"/>
                </a:lnTo>
                <a:lnTo>
                  <a:pt x="308" y="323"/>
                </a:lnTo>
                <a:lnTo>
                  <a:pt x="308" y="323"/>
                </a:lnTo>
                <a:lnTo>
                  <a:pt x="334" y="315"/>
                </a:lnTo>
                <a:lnTo>
                  <a:pt x="351" y="309"/>
                </a:lnTo>
                <a:lnTo>
                  <a:pt x="358" y="305"/>
                </a:lnTo>
                <a:lnTo>
                  <a:pt x="362" y="303"/>
                </a:lnTo>
                <a:lnTo>
                  <a:pt x="362" y="303"/>
                </a:lnTo>
                <a:lnTo>
                  <a:pt x="363" y="299"/>
                </a:lnTo>
                <a:lnTo>
                  <a:pt x="366" y="293"/>
                </a:lnTo>
                <a:lnTo>
                  <a:pt x="370" y="278"/>
                </a:lnTo>
                <a:lnTo>
                  <a:pt x="372" y="258"/>
                </a:lnTo>
                <a:lnTo>
                  <a:pt x="367" y="233"/>
                </a:lnTo>
                <a:lnTo>
                  <a:pt x="387" y="224"/>
                </a:lnTo>
                <a:lnTo>
                  <a:pt x="387" y="224"/>
                </a:lnTo>
                <a:lnTo>
                  <a:pt x="391" y="217"/>
                </a:lnTo>
                <a:lnTo>
                  <a:pt x="392" y="214"/>
                </a:lnTo>
                <a:lnTo>
                  <a:pt x="392" y="211"/>
                </a:lnTo>
                <a:lnTo>
                  <a:pt x="392" y="209"/>
                </a:lnTo>
                <a:lnTo>
                  <a:pt x="392" y="209"/>
                </a:lnTo>
                <a:lnTo>
                  <a:pt x="381" y="191"/>
                </a:lnTo>
                <a:lnTo>
                  <a:pt x="372" y="179"/>
                </a:lnTo>
                <a:lnTo>
                  <a:pt x="357" y="154"/>
                </a:lnTo>
                <a:lnTo>
                  <a:pt x="347" y="105"/>
                </a:lnTo>
                <a:lnTo>
                  <a:pt x="357" y="75"/>
                </a:lnTo>
                <a:lnTo>
                  <a:pt x="362" y="60"/>
                </a:lnTo>
                <a:lnTo>
                  <a:pt x="342" y="35"/>
                </a:lnTo>
                <a:lnTo>
                  <a:pt x="313" y="20"/>
                </a:lnTo>
                <a:lnTo>
                  <a:pt x="303" y="0"/>
                </a:lnTo>
                <a:lnTo>
                  <a:pt x="273" y="10"/>
                </a:lnTo>
                <a:lnTo>
                  <a:pt x="248" y="0"/>
                </a:lnTo>
                <a:lnTo>
                  <a:pt x="248" y="0"/>
                </a:lnTo>
                <a:lnTo>
                  <a:pt x="236" y="10"/>
                </a:lnTo>
                <a:lnTo>
                  <a:pt x="225" y="17"/>
                </a:lnTo>
                <a:lnTo>
                  <a:pt x="221" y="19"/>
                </a:lnTo>
                <a:lnTo>
                  <a:pt x="218" y="20"/>
                </a:lnTo>
                <a:lnTo>
                  <a:pt x="218" y="2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2836792" y="4651772"/>
            <a:ext cx="554010" cy="1755766"/>
          </a:xfrm>
          <a:custGeom>
            <a:avLst/>
            <a:gdLst>
              <a:gd name="T0" fmla="*/ 347 w 922"/>
              <a:gd name="T1" fmla="*/ 153 h 2923"/>
              <a:gd name="T2" fmla="*/ 370 w 922"/>
              <a:gd name="T3" fmla="*/ 195 h 2923"/>
              <a:gd name="T4" fmla="*/ 352 w 922"/>
              <a:gd name="T5" fmla="*/ 352 h 2923"/>
              <a:gd name="T6" fmla="*/ 376 w 922"/>
              <a:gd name="T7" fmla="*/ 425 h 2923"/>
              <a:gd name="T8" fmla="*/ 396 w 922"/>
              <a:gd name="T9" fmla="*/ 452 h 2923"/>
              <a:gd name="T10" fmla="*/ 496 w 922"/>
              <a:gd name="T11" fmla="*/ 552 h 2923"/>
              <a:gd name="T12" fmla="*/ 431 w 922"/>
              <a:gd name="T13" fmla="*/ 678 h 2923"/>
              <a:gd name="T14" fmla="*/ 380 w 922"/>
              <a:gd name="T15" fmla="*/ 839 h 2923"/>
              <a:gd name="T16" fmla="*/ 357 w 922"/>
              <a:gd name="T17" fmla="*/ 850 h 2923"/>
              <a:gd name="T18" fmla="*/ 315 w 922"/>
              <a:gd name="T19" fmla="*/ 975 h 2923"/>
              <a:gd name="T20" fmla="*/ 272 w 922"/>
              <a:gd name="T21" fmla="*/ 1183 h 2923"/>
              <a:gd name="T22" fmla="*/ 249 w 922"/>
              <a:gd name="T23" fmla="*/ 1222 h 2923"/>
              <a:gd name="T24" fmla="*/ 40 w 922"/>
              <a:gd name="T25" fmla="*/ 1355 h 2923"/>
              <a:gd name="T26" fmla="*/ 12 w 922"/>
              <a:gd name="T27" fmla="*/ 1468 h 2923"/>
              <a:gd name="T28" fmla="*/ 53 w 922"/>
              <a:gd name="T29" fmla="*/ 1503 h 2923"/>
              <a:gd name="T30" fmla="*/ 103 w 922"/>
              <a:gd name="T31" fmla="*/ 1501 h 2923"/>
              <a:gd name="T32" fmla="*/ 104 w 922"/>
              <a:gd name="T33" fmla="*/ 1468 h 2923"/>
              <a:gd name="T34" fmla="*/ 187 w 922"/>
              <a:gd name="T35" fmla="*/ 1392 h 2923"/>
              <a:gd name="T36" fmla="*/ 156 w 922"/>
              <a:gd name="T37" fmla="*/ 1518 h 2923"/>
              <a:gd name="T38" fmla="*/ 99 w 922"/>
              <a:gd name="T39" fmla="*/ 1702 h 2923"/>
              <a:gd name="T40" fmla="*/ 171 w 922"/>
              <a:gd name="T41" fmla="*/ 1812 h 2923"/>
              <a:gd name="T42" fmla="*/ 216 w 922"/>
              <a:gd name="T43" fmla="*/ 1779 h 2923"/>
              <a:gd name="T44" fmla="*/ 231 w 922"/>
              <a:gd name="T45" fmla="*/ 1751 h 2923"/>
              <a:gd name="T46" fmla="*/ 284 w 922"/>
              <a:gd name="T47" fmla="*/ 1940 h 2923"/>
              <a:gd name="T48" fmla="*/ 322 w 922"/>
              <a:gd name="T49" fmla="*/ 2279 h 2923"/>
              <a:gd name="T50" fmla="*/ 330 w 922"/>
              <a:gd name="T51" fmla="*/ 2637 h 2923"/>
              <a:gd name="T52" fmla="*/ 365 w 922"/>
              <a:gd name="T53" fmla="*/ 2702 h 2923"/>
              <a:gd name="T54" fmla="*/ 317 w 922"/>
              <a:gd name="T55" fmla="*/ 2767 h 2923"/>
              <a:gd name="T56" fmla="*/ 221 w 922"/>
              <a:gd name="T57" fmla="*/ 2797 h 2923"/>
              <a:gd name="T58" fmla="*/ 264 w 922"/>
              <a:gd name="T59" fmla="*/ 2873 h 2923"/>
              <a:gd name="T60" fmla="*/ 489 w 922"/>
              <a:gd name="T61" fmla="*/ 2923 h 2923"/>
              <a:gd name="T62" fmla="*/ 571 w 922"/>
              <a:gd name="T63" fmla="*/ 2873 h 2923"/>
              <a:gd name="T64" fmla="*/ 685 w 922"/>
              <a:gd name="T65" fmla="*/ 2855 h 2923"/>
              <a:gd name="T66" fmla="*/ 862 w 922"/>
              <a:gd name="T67" fmla="*/ 2881 h 2923"/>
              <a:gd name="T68" fmla="*/ 916 w 922"/>
              <a:gd name="T69" fmla="*/ 2827 h 2923"/>
              <a:gd name="T70" fmla="*/ 831 w 922"/>
              <a:gd name="T71" fmla="*/ 2315 h 2923"/>
              <a:gd name="T72" fmla="*/ 751 w 922"/>
              <a:gd name="T73" fmla="*/ 2064 h 2923"/>
              <a:gd name="T74" fmla="*/ 748 w 922"/>
              <a:gd name="T75" fmla="*/ 1963 h 2923"/>
              <a:gd name="T76" fmla="*/ 775 w 922"/>
              <a:gd name="T77" fmla="*/ 1676 h 2923"/>
              <a:gd name="T78" fmla="*/ 819 w 922"/>
              <a:gd name="T79" fmla="*/ 1281 h 2923"/>
              <a:gd name="T80" fmla="*/ 851 w 922"/>
              <a:gd name="T81" fmla="*/ 1163 h 2923"/>
              <a:gd name="T82" fmla="*/ 867 w 922"/>
              <a:gd name="T83" fmla="*/ 1086 h 2923"/>
              <a:gd name="T84" fmla="*/ 841 w 922"/>
              <a:gd name="T85" fmla="*/ 605 h 2923"/>
              <a:gd name="T86" fmla="*/ 721 w 922"/>
              <a:gd name="T87" fmla="*/ 523 h 2923"/>
              <a:gd name="T88" fmla="*/ 673 w 922"/>
              <a:gd name="T89" fmla="*/ 430 h 2923"/>
              <a:gd name="T90" fmla="*/ 721 w 922"/>
              <a:gd name="T91" fmla="*/ 319 h 2923"/>
              <a:gd name="T92" fmla="*/ 730 w 922"/>
              <a:gd name="T93" fmla="*/ 268 h 2923"/>
              <a:gd name="T94" fmla="*/ 723 w 922"/>
              <a:gd name="T95" fmla="*/ 161 h 2923"/>
              <a:gd name="T96" fmla="*/ 658 w 922"/>
              <a:gd name="T97" fmla="*/ 42 h 2923"/>
              <a:gd name="T98" fmla="*/ 581 w 922"/>
              <a:gd name="T99" fmla="*/ 17 h 2923"/>
              <a:gd name="T100" fmla="*/ 526 w 922"/>
              <a:gd name="T101" fmla="*/ 2 h 2923"/>
              <a:gd name="T102" fmla="*/ 473 w 922"/>
              <a:gd name="T103" fmla="*/ 4 h 2923"/>
              <a:gd name="T104" fmla="*/ 418 w 922"/>
              <a:gd name="T105" fmla="*/ 42 h 2923"/>
              <a:gd name="T106" fmla="*/ 398 w 922"/>
              <a:gd name="T107" fmla="*/ 20 h 2923"/>
              <a:gd name="T108" fmla="*/ 363 w 922"/>
              <a:gd name="T109" fmla="*/ 150 h 2923"/>
              <a:gd name="T110" fmla="*/ 255 w 922"/>
              <a:gd name="T111" fmla="*/ 1629 h 2923"/>
              <a:gd name="T112" fmla="*/ 206 w 922"/>
              <a:gd name="T113" fmla="*/ 1717 h 2923"/>
              <a:gd name="T114" fmla="*/ 234 w 922"/>
              <a:gd name="T115" fmla="*/ 1589 h 2923"/>
              <a:gd name="T116" fmla="*/ 254 w 922"/>
              <a:gd name="T117" fmla="*/ 1546 h 2923"/>
              <a:gd name="T118" fmla="*/ 730 w 922"/>
              <a:gd name="T119" fmla="*/ 2574 h 2923"/>
              <a:gd name="T120" fmla="*/ 663 w 922"/>
              <a:gd name="T121" fmla="*/ 2740 h 2923"/>
              <a:gd name="T122" fmla="*/ 574 w 922"/>
              <a:gd name="T123" fmla="*/ 2594 h 2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22" h="2923">
                <a:moveTo>
                  <a:pt x="380" y="170"/>
                </a:moveTo>
                <a:lnTo>
                  <a:pt x="380" y="170"/>
                </a:lnTo>
                <a:lnTo>
                  <a:pt x="375" y="171"/>
                </a:lnTo>
                <a:lnTo>
                  <a:pt x="368" y="170"/>
                </a:lnTo>
                <a:lnTo>
                  <a:pt x="363" y="168"/>
                </a:lnTo>
                <a:lnTo>
                  <a:pt x="363" y="168"/>
                </a:lnTo>
                <a:lnTo>
                  <a:pt x="358" y="161"/>
                </a:lnTo>
                <a:lnTo>
                  <a:pt x="352" y="153"/>
                </a:lnTo>
                <a:lnTo>
                  <a:pt x="347" y="141"/>
                </a:lnTo>
                <a:lnTo>
                  <a:pt x="347" y="141"/>
                </a:lnTo>
                <a:lnTo>
                  <a:pt x="347" y="145"/>
                </a:lnTo>
                <a:lnTo>
                  <a:pt x="347" y="153"/>
                </a:lnTo>
                <a:lnTo>
                  <a:pt x="348" y="160"/>
                </a:lnTo>
                <a:lnTo>
                  <a:pt x="350" y="165"/>
                </a:lnTo>
                <a:lnTo>
                  <a:pt x="355" y="171"/>
                </a:lnTo>
                <a:lnTo>
                  <a:pt x="362" y="176"/>
                </a:lnTo>
                <a:lnTo>
                  <a:pt x="362" y="176"/>
                </a:lnTo>
                <a:lnTo>
                  <a:pt x="370" y="183"/>
                </a:lnTo>
                <a:lnTo>
                  <a:pt x="372" y="186"/>
                </a:lnTo>
                <a:lnTo>
                  <a:pt x="372" y="186"/>
                </a:lnTo>
                <a:lnTo>
                  <a:pt x="370" y="188"/>
                </a:lnTo>
                <a:lnTo>
                  <a:pt x="370" y="188"/>
                </a:lnTo>
                <a:lnTo>
                  <a:pt x="370" y="188"/>
                </a:lnTo>
                <a:lnTo>
                  <a:pt x="370" y="195"/>
                </a:lnTo>
                <a:lnTo>
                  <a:pt x="365" y="208"/>
                </a:lnTo>
                <a:lnTo>
                  <a:pt x="357" y="228"/>
                </a:lnTo>
                <a:lnTo>
                  <a:pt x="357" y="228"/>
                </a:lnTo>
                <a:lnTo>
                  <a:pt x="355" y="253"/>
                </a:lnTo>
                <a:lnTo>
                  <a:pt x="353" y="273"/>
                </a:lnTo>
                <a:lnTo>
                  <a:pt x="353" y="289"/>
                </a:lnTo>
                <a:lnTo>
                  <a:pt x="353" y="289"/>
                </a:lnTo>
                <a:lnTo>
                  <a:pt x="355" y="299"/>
                </a:lnTo>
                <a:lnTo>
                  <a:pt x="360" y="307"/>
                </a:lnTo>
                <a:lnTo>
                  <a:pt x="365" y="317"/>
                </a:lnTo>
                <a:lnTo>
                  <a:pt x="365" y="317"/>
                </a:lnTo>
                <a:lnTo>
                  <a:pt x="352" y="352"/>
                </a:lnTo>
                <a:lnTo>
                  <a:pt x="343" y="376"/>
                </a:lnTo>
                <a:lnTo>
                  <a:pt x="342" y="384"/>
                </a:lnTo>
                <a:lnTo>
                  <a:pt x="342" y="387"/>
                </a:lnTo>
                <a:lnTo>
                  <a:pt x="343" y="389"/>
                </a:lnTo>
                <a:lnTo>
                  <a:pt x="343" y="389"/>
                </a:lnTo>
                <a:lnTo>
                  <a:pt x="350" y="390"/>
                </a:lnTo>
                <a:lnTo>
                  <a:pt x="360" y="392"/>
                </a:lnTo>
                <a:lnTo>
                  <a:pt x="372" y="390"/>
                </a:lnTo>
                <a:lnTo>
                  <a:pt x="372" y="390"/>
                </a:lnTo>
                <a:lnTo>
                  <a:pt x="373" y="422"/>
                </a:lnTo>
                <a:lnTo>
                  <a:pt x="373" y="422"/>
                </a:lnTo>
                <a:lnTo>
                  <a:pt x="376" y="425"/>
                </a:lnTo>
                <a:lnTo>
                  <a:pt x="381" y="427"/>
                </a:lnTo>
                <a:lnTo>
                  <a:pt x="388" y="427"/>
                </a:lnTo>
                <a:lnTo>
                  <a:pt x="388" y="427"/>
                </a:lnTo>
                <a:lnTo>
                  <a:pt x="385" y="437"/>
                </a:lnTo>
                <a:lnTo>
                  <a:pt x="383" y="442"/>
                </a:lnTo>
                <a:lnTo>
                  <a:pt x="380" y="447"/>
                </a:lnTo>
                <a:lnTo>
                  <a:pt x="380" y="447"/>
                </a:lnTo>
                <a:lnTo>
                  <a:pt x="380" y="447"/>
                </a:lnTo>
                <a:lnTo>
                  <a:pt x="380" y="449"/>
                </a:lnTo>
                <a:lnTo>
                  <a:pt x="386" y="450"/>
                </a:lnTo>
                <a:lnTo>
                  <a:pt x="396" y="452"/>
                </a:lnTo>
                <a:lnTo>
                  <a:pt x="396" y="452"/>
                </a:lnTo>
                <a:lnTo>
                  <a:pt x="400" y="469"/>
                </a:lnTo>
                <a:lnTo>
                  <a:pt x="405" y="483"/>
                </a:lnTo>
                <a:lnTo>
                  <a:pt x="408" y="490"/>
                </a:lnTo>
                <a:lnTo>
                  <a:pt x="411" y="495"/>
                </a:lnTo>
                <a:lnTo>
                  <a:pt x="411" y="495"/>
                </a:lnTo>
                <a:lnTo>
                  <a:pt x="418" y="500"/>
                </a:lnTo>
                <a:lnTo>
                  <a:pt x="426" y="503"/>
                </a:lnTo>
                <a:lnTo>
                  <a:pt x="443" y="507"/>
                </a:lnTo>
                <a:lnTo>
                  <a:pt x="459" y="510"/>
                </a:lnTo>
                <a:lnTo>
                  <a:pt x="464" y="510"/>
                </a:lnTo>
                <a:lnTo>
                  <a:pt x="496" y="552"/>
                </a:lnTo>
                <a:lnTo>
                  <a:pt x="496" y="552"/>
                </a:lnTo>
                <a:lnTo>
                  <a:pt x="405" y="623"/>
                </a:lnTo>
                <a:lnTo>
                  <a:pt x="405" y="623"/>
                </a:lnTo>
                <a:lnTo>
                  <a:pt x="401" y="626"/>
                </a:lnTo>
                <a:lnTo>
                  <a:pt x="398" y="631"/>
                </a:lnTo>
                <a:lnTo>
                  <a:pt x="398" y="640"/>
                </a:lnTo>
                <a:lnTo>
                  <a:pt x="398" y="650"/>
                </a:lnTo>
                <a:lnTo>
                  <a:pt x="398" y="650"/>
                </a:lnTo>
                <a:lnTo>
                  <a:pt x="400" y="655"/>
                </a:lnTo>
                <a:lnTo>
                  <a:pt x="403" y="660"/>
                </a:lnTo>
                <a:lnTo>
                  <a:pt x="415" y="668"/>
                </a:lnTo>
                <a:lnTo>
                  <a:pt x="431" y="678"/>
                </a:lnTo>
                <a:lnTo>
                  <a:pt x="431" y="678"/>
                </a:lnTo>
                <a:lnTo>
                  <a:pt x="415" y="703"/>
                </a:lnTo>
                <a:lnTo>
                  <a:pt x="401" y="723"/>
                </a:lnTo>
                <a:lnTo>
                  <a:pt x="393" y="738"/>
                </a:lnTo>
                <a:lnTo>
                  <a:pt x="393" y="738"/>
                </a:lnTo>
                <a:lnTo>
                  <a:pt x="390" y="751"/>
                </a:lnTo>
                <a:lnTo>
                  <a:pt x="388" y="767"/>
                </a:lnTo>
                <a:lnTo>
                  <a:pt x="388" y="784"/>
                </a:lnTo>
                <a:lnTo>
                  <a:pt x="388" y="794"/>
                </a:lnTo>
                <a:lnTo>
                  <a:pt x="388" y="794"/>
                </a:lnTo>
                <a:lnTo>
                  <a:pt x="386" y="806"/>
                </a:lnTo>
                <a:lnTo>
                  <a:pt x="383" y="822"/>
                </a:lnTo>
                <a:lnTo>
                  <a:pt x="380" y="839"/>
                </a:lnTo>
                <a:lnTo>
                  <a:pt x="380" y="844"/>
                </a:lnTo>
                <a:lnTo>
                  <a:pt x="380" y="845"/>
                </a:lnTo>
                <a:lnTo>
                  <a:pt x="380" y="845"/>
                </a:lnTo>
                <a:lnTo>
                  <a:pt x="380" y="849"/>
                </a:lnTo>
                <a:lnTo>
                  <a:pt x="378" y="854"/>
                </a:lnTo>
                <a:lnTo>
                  <a:pt x="373" y="870"/>
                </a:lnTo>
                <a:lnTo>
                  <a:pt x="365" y="894"/>
                </a:lnTo>
                <a:lnTo>
                  <a:pt x="363" y="864"/>
                </a:lnTo>
                <a:lnTo>
                  <a:pt x="363" y="864"/>
                </a:lnTo>
                <a:lnTo>
                  <a:pt x="360" y="857"/>
                </a:lnTo>
                <a:lnTo>
                  <a:pt x="358" y="852"/>
                </a:lnTo>
                <a:lnTo>
                  <a:pt x="357" y="850"/>
                </a:lnTo>
                <a:lnTo>
                  <a:pt x="355" y="850"/>
                </a:lnTo>
                <a:lnTo>
                  <a:pt x="355" y="850"/>
                </a:lnTo>
                <a:lnTo>
                  <a:pt x="352" y="852"/>
                </a:lnTo>
                <a:lnTo>
                  <a:pt x="350" y="857"/>
                </a:lnTo>
                <a:lnTo>
                  <a:pt x="347" y="862"/>
                </a:lnTo>
                <a:lnTo>
                  <a:pt x="347" y="889"/>
                </a:lnTo>
                <a:lnTo>
                  <a:pt x="337" y="894"/>
                </a:lnTo>
                <a:lnTo>
                  <a:pt x="337" y="894"/>
                </a:lnTo>
                <a:lnTo>
                  <a:pt x="332" y="897"/>
                </a:lnTo>
                <a:lnTo>
                  <a:pt x="327" y="905"/>
                </a:lnTo>
                <a:lnTo>
                  <a:pt x="327" y="905"/>
                </a:lnTo>
                <a:lnTo>
                  <a:pt x="315" y="975"/>
                </a:lnTo>
                <a:lnTo>
                  <a:pt x="307" y="1038"/>
                </a:lnTo>
                <a:lnTo>
                  <a:pt x="300" y="1129"/>
                </a:lnTo>
                <a:lnTo>
                  <a:pt x="300" y="1129"/>
                </a:lnTo>
                <a:lnTo>
                  <a:pt x="280" y="1143"/>
                </a:lnTo>
                <a:lnTo>
                  <a:pt x="280" y="1143"/>
                </a:lnTo>
                <a:lnTo>
                  <a:pt x="277" y="1148"/>
                </a:lnTo>
                <a:lnTo>
                  <a:pt x="277" y="1154"/>
                </a:lnTo>
                <a:lnTo>
                  <a:pt x="277" y="1168"/>
                </a:lnTo>
                <a:lnTo>
                  <a:pt x="277" y="1168"/>
                </a:lnTo>
                <a:lnTo>
                  <a:pt x="277" y="1173"/>
                </a:lnTo>
                <a:lnTo>
                  <a:pt x="275" y="1178"/>
                </a:lnTo>
                <a:lnTo>
                  <a:pt x="272" y="1183"/>
                </a:lnTo>
                <a:lnTo>
                  <a:pt x="269" y="1184"/>
                </a:lnTo>
                <a:lnTo>
                  <a:pt x="269" y="1184"/>
                </a:lnTo>
                <a:lnTo>
                  <a:pt x="269" y="1186"/>
                </a:lnTo>
                <a:lnTo>
                  <a:pt x="269" y="1189"/>
                </a:lnTo>
                <a:lnTo>
                  <a:pt x="269" y="1199"/>
                </a:lnTo>
                <a:lnTo>
                  <a:pt x="269" y="1199"/>
                </a:lnTo>
                <a:lnTo>
                  <a:pt x="269" y="1201"/>
                </a:lnTo>
                <a:lnTo>
                  <a:pt x="267" y="1204"/>
                </a:lnTo>
                <a:lnTo>
                  <a:pt x="260" y="1211"/>
                </a:lnTo>
                <a:lnTo>
                  <a:pt x="254" y="1217"/>
                </a:lnTo>
                <a:lnTo>
                  <a:pt x="249" y="1222"/>
                </a:lnTo>
                <a:lnTo>
                  <a:pt x="249" y="1222"/>
                </a:lnTo>
                <a:lnTo>
                  <a:pt x="249" y="1227"/>
                </a:lnTo>
                <a:lnTo>
                  <a:pt x="249" y="1232"/>
                </a:lnTo>
                <a:lnTo>
                  <a:pt x="250" y="1237"/>
                </a:lnTo>
                <a:lnTo>
                  <a:pt x="159" y="1302"/>
                </a:lnTo>
                <a:lnTo>
                  <a:pt x="159" y="1302"/>
                </a:lnTo>
                <a:lnTo>
                  <a:pt x="133" y="1314"/>
                </a:lnTo>
                <a:lnTo>
                  <a:pt x="108" y="1324"/>
                </a:lnTo>
                <a:lnTo>
                  <a:pt x="86" y="1330"/>
                </a:lnTo>
                <a:lnTo>
                  <a:pt x="86" y="1330"/>
                </a:lnTo>
                <a:lnTo>
                  <a:pt x="75" y="1334"/>
                </a:lnTo>
                <a:lnTo>
                  <a:pt x="63" y="1339"/>
                </a:lnTo>
                <a:lnTo>
                  <a:pt x="40" y="1355"/>
                </a:lnTo>
                <a:lnTo>
                  <a:pt x="18" y="1372"/>
                </a:lnTo>
                <a:lnTo>
                  <a:pt x="7" y="1384"/>
                </a:lnTo>
                <a:lnTo>
                  <a:pt x="7" y="1384"/>
                </a:lnTo>
                <a:lnTo>
                  <a:pt x="3" y="1389"/>
                </a:lnTo>
                <a:lnTo>
                  <a:pt x="2" y="1397"/>
                </a:lnTo>
                <a:lnTo>
                  <a:pt x="0" y="1418"/>
                </a:lnTo>
                <a:lnTo>
                  <a:pt x="0" y="1453"/>
                </a:lnTo>
                <a:lnTo>
                  <a:pt x="0" y="1453"/>
                </a:lnTo>
                <a:lnTo>
                  <a:pt x="0" y="1458"/>
                </a:lnTo>
                <a:lnTo>
                  <a:pt x="3" y="1463"/>
                </a:lnTo>
                <a:lnTo>
                  <a:pt x="7" y="1467"/>
                </a:lnTo>
                <a:lnTo>
                  <a:pt x="12" y="1468"/>
                </a:lnTo>
                <a:lnTo>
                  <a:pt x="12" y="1468"/>
                </a:lnTo>
                <a:lnTo>
                  <a:pt x="15" y="1470"/>
                </a:lnTo>
                <a:lnTo>
                  <a:pt x="18" y="1468"/>
                </a:lnTo>
                <a:lnTo>
                  <a:pt x="22" y="1462"/>
                </a:lnTo>
                <a:lnTo>
                  <a:pt x="25" y="1450"/>
                </a:lnTo>
                <a:lnTo>
                  <a:pt x="25" y="1450"/>
                </a:lnTo>
                <a:lnTo>
                  <a:pt x="33" y="1473"/>
                </a:lnTo>
                <a:lnTo>
                  <a:pt x="40" y="1490"/>
                </a:lnTo>
                <a:lnTo>
                  <a:pt x="43" y="1496"/>
                </a:lnTo>
                <a:lnTo>
                  <a:pt x="46" y="1500"/>
                </a:lnTo>
                <a:lnTo>
                  <a:pt x="46" y="1500"/>
                </a:lnTo>
                <a:lnTo>
                  <a:pt x="53" y="1503"/>
                </a:lnTo>
                <a:lnTo>
                  <a:pt x="58" y="1505"/>
                </a:lnTo>
                <a:lnTo>
                  <a:pt x="70" y="1506"/>
                </a:lnTo>
                <a:lnTo>
                  <a:pt x="70" y="1506"/>
                </a:lnTo>
                <a:lnTo>
                  <a:pt x="75" y="1506"/>
                </a:lnTo>
                <a:lnTo>
                  <a:pt x="81" y="1505"/>
                </a:lnTo>
                <a:lnTo>
                  <a:pt x="86" y="1501"/>
                </a:lnTo>
                <a:lnTo>
                  <a:pt x="86" y="1501"/>
                </a:lnTo>
                <a:lnTo>
                  <a:pt x="86" y="1503"/>
                </a:lnTo>
                <a:lnTo>
                  <a:pt x="90" y="1503"/>
                </a:lnTo>
                <a:lnTo>
                  <a:pt x="96" y="1503"/>
                </a:lnTo>
                <a:lnTo>
                  <a:pt x="96" y="1503"/>
                </a:lnTo>
                <a:lnTo>
                  <a:pt x="103" y="1501"/>
                </a:lnTo>
                <a:lnTo>
                  <a:pt x="108" y="1498"/>
                </a:lnTo>
                <a:lnTo>
                  <a:pt x="111" y="1493"/>
                </a:lnTo>
                <a:lnTo>
                  <a:pt x="113" y="1490"/>
                </a:lnTo>
                <a:lnTo>
                  <a:pt x="113" y="1490"/>
                </a:lnTo>
                <a:lnTo>
                  <a:pt x="109" y="1487"/>
                </a:lnTo>
                <a:lnTo>
                  <a:pt x="106" y="1483"/>
                </a:lnTo>
                <a:lnTo>
                  <a:pt x="103" y="1482"/>
                </a:lnTo>
                <a:lnTo>
                  <a:pt x="103" y="1482"/>
                </a:lnTo>
                <a:lnTo>
                  <a:pt x="103" y="1473"/>
                </a:lnTo>
                <a:lnTo>
                  <a:pt x="103" y="1470"/>
                </a:lnTo>
                <a:lnTo>
                  <a:pt x="103" y="1468"/>
                </a:lnTo>
                <a:lnTo>
                  <a:pt x="104" y="1468"/>
                </a:lnTo>
                <a:lnTo>
                  <a:pt x="104" y="1468"/>
                </a:lnTo>
                <a:lnTo>
                  <a:pt x="104" y="1468"/>
                </a:lnTo>
                <a:lnTo>
                  <a:pt x="106" y="1465"/>
                </a:lnTo>
                <a:lnTo>
                  <a:pt x="109" y="1455"/>
                </a:lnTo>
                <a:lnTo>
                  <a:pt x="114" y="1438"/>
                </a:lnTo>
                <a:lnTo>
                  <a:pt x="114" y="1438"/>
                </a:lnTo>
                <a:lnTo>
                  <a:pt x="149" y="1423"/>
                </a:lnTo>
                <a:lnTo>
                  <a:pt x="149" y="1423"/>
                </a:lnTo>
                <a:lnTo>
                  <a:pt x="154" y="1422"/>
                </a:lnTo>
                <a:lnTo>
                  <a:pt x="161" y="1417"/>
                </a:lnTo>
                <a:lnTo>
                  <a:pt x="172" y="1405"/>
                </a:lnTo>
                <a:lnTo>
                  <a:pt x="187" y="1392"/>
                </a:lnTo>
                <a:lnTo>
                  <a:pt x="202" y="1380"/>
                </a:lnTo>
                <a:lnTo>
                  <a:pt x="202" y="1380"/>
                </a:lnTo>
                <a:lnTo>
                  <a:pt x="232" y="1357"/>
                </a:lnTo>
                <a:lnTo>
                  <a:pt x="249" y="1344"/>
                </a:lnTo>
                <a:lnTo>
                  <a:pt x="197" y="1482"/>
                </a:lnTo>
                <a:lnTo>
                  <a:pt x="182" y="1508"/>
                </a:lnTo>
                <a:lnTo>
                  <a:pt x="182" y="1508"/>
                </a:lnTo>
                <a:lnTo>
                  <a:pt x="174" y="1508"/>
                </a:lnTo>
                <a:lnTo>
                  <a:pt x="166" y="1510"/>
                </a:lnTo>
                <a:lnTo>
                  <a:pt x="159" y="1515"/>
                </a:lnTo>
                <a:lnTo>
                  <a:pt x="159" y="1515"/>
                </a:lnTo>
                <a:lnTo>
                  <a:pt x="156" y="1518"/>
                </a:lnTo>
                <a:lnTo>
                  <a:pt x="153" y="1525"/>
                </a:lnTo>
                <a:lnTo>
                  <a:pt x="149" y="1540"/>
                </a:lnTo>
                <a:lnTo>
                  <a:pt x="148" y="1555"/>
                </a:lnTo>
                <a:lnTo>
                  <a:pt x="148" y="1563"/>
                </a:lnTo>
                <a:lnTo>
                  <a:pt x="148" y="1563"/>
                </a:lnTo>
                <a:lnTo>
                  <a:pt x="154" y="1573"/>
                </a:lnTo>
                <a:lnTo>
                  <a:pt x="159" y="1581"/>
                </a:lnTo>
                <a:lnTo>
                  <a:pt x="159" y="1581"/>
                </a:lnTo>
                <a:lnTo>
                  <a:pt x="113" y="1656"/>
                </a:lnTo>
                <a:lnTo>
                  <a:pt x="113" y="1656"/>
                </a:lnTo>
                <a:lnTo>
                  <a:pt x="106" y="1681"/>
                </a:lnTo>
                <a:lnTo>
                  <a:pt x="99" y="1702"/>
                </a:lnTo>
                <a:lnTo>
                  <a:pt x="99" y="1702"/>
                </a:lnTo>
                <a:lnTo>
                  <a:pt x="98" y="1714"/>
                </a:lnTo>
                <a:lnTo>
                  <a:pt x="96" y="1742"/>
                </a:lnTo>
                <a:lnTo>
                  <a:pt x="96" y="1757"/>
                </a:lnTo>
                <a:lnTo>
                  <a:pt x="98" y="1770"/>
                </a:lnTo>
                <a:lnTo>
                  <a:pt x="101" y="1782"/>
                </a:lnTo>
                <a:lnTo>
                  <a:pt x="104" y="1785"/>
                </a:lnTo>
                <a:lnTo>
                  <a:pt x="108" y="1789"/>
                </a:lnTo>
                <a:lnTo>
                  <a:pt x="108" y="1789"/>
                </a:lnTo>
                <a:lnTo>
                  <a:pt x="159" y="1815"/>
                </a:lnTo>
                <a:lnTo>
                  <a:pt x="159" y="1815"/>
                </a:lnTo>
                <a:lnTo>
                  <a:pt x="171" y="1812"/>
                </a:lnTo>
                <a:lnTo>
                  <a:pt x="189" y="1805"/>
                </a:lnTo>
                <a:lnTo>
                  <a:pt x="189" y="1805"/>
                </a:lnTo>
                <a:lnTo>
                  <a:pt x="192" y="1802"/>
                </a:lnTo>
                <a:lnTo>
                  <a:pt x="191" y="1799"/>
                </a:lnTo>
                <a:lnTo>
                  <a:pt x="189" y="1795"/>
                </a:lnTo>
                <a:lnTo>
                  <a:pt x="186" y="1792"/>
                </a:lnTo>
                <a:lnTo>
                  <a:pt x="174" y="1782"/>
                </a:lnTo>
                <a:lnTo>
                  <a:pt x="174" y="1782"/>
                </a:lnTo>
                <a:lnTo>
                  <a:pt x="184" y="1782"/>
                </a:lnTo>
                <a:lnTo>
                  <a:pt x="197" y="1782"/>
                </a:lnTo>
                <a:lnTo>
                  <a:pt x="216" y="1779"/>
                </a:lnTo>
                <a:lnTo>
                  <a:pt x="216" y="1779"/>
                </a:lnTo>
                <a:lnTo>
                  <a:pt x="234" y="1775"/>
                </a:lnTo>
                <a:lnTo>
                  <a:pt x="242" y="1772"/>
                </a:lnTo>
                <a:lnTo>
                  <a:pt x="245" y="1769"/>
                </a:lnTo>
                <a:lnTo>
                  <a:pt x="247" y="1764"/>
                </a:lnTo>
                <a:lnTo>
                  <a:pt x="247" y="1764"/>
                </a:lnTo>
                <a:lnTo>
                  <a:pt x="245" y="1762"/>
                </a:lnTo>
                <a:lnTo>
                  <a:pt x="242" y="1759"/>
                </a:lnTo>
                <a:lnTo>
                  <a:pt x="234" y="1756"/>
                </a:lnTo>
                <a:lnTo>
                  <a:pt x="221" y="1754"/>
                </a:lnTo>
                <a:lnTo>
                  <a:pt x="221" y="1754"/>
                </a:lnTo>
                <a:lnTo>
                  <a:pt x="224" y="1752"/>
                </a:lnTo>
                <a:lnTo>
                  <a:pt x="231" y="1751"/>
                </a:lnTo>
                <a:lnTo>
                  <a:pt x="239" y="1751"/>
                </a:lnTo>
                <a:lnTo>
                  <a:pt x="239" y="1751"/>
                </a:lnTo>
                <a:lnTo>
                  <a:pt x="247" y="1749"/>
                </a:lnTo>
                <a:lnTo>
                  <a:pt x="254" y="1746"/>
                </a:lnTo>
                <a:lnTo>
                  <a:pt x="259" y="1742"/>
                </a:lnTo>
                <a:lnTo>
                  <a:pt x="259" y="1742"/>
                </a:lnTo>
                <a:lnTo>
                  <a:pt x="267" y="1764"/>
                </a:lnTo>
                <a:lnTo>
                  <a:pt x="267" y="1764"/>
                </a:lnTo>
                <a:lnTo>
                  <a:pt x="270" y="1787"/>
                </a:lnTo>
                <a:lnTo>
                  <a:pt x="275" y="1837"/>
                </a:lnTo>
                <a:lnTo>
                  <a:pt x="284" y="1940"/>
                </a:lnTo>
                <a:lnTo>
                  <a:pt x="284" y="1940"/>
                </a:lnTo>
                <a:lnTo>
                  <a:pt x="287" y="1961"/>
                </a:lnTo>
                <a:lnTo>
                  <a:pt x="292" y="1990"/>
                </a:lnTo>
                <a:lnTo>
                  <a:pt x="307" y="2056"/>
                </a:lnTo>
                <a:lnTo>
                  <a:pt x="322" y="2118"/>
                </a:lnTo>
                <a:lnTo>
                  <a:pt x="330" y="2156"/>
                </a:lnTo>
                <a:lnTo>
                  <a:pt x="330" y="2156"/>
                </a:lnTo>
                <a:lnTo>
                  <a:pt x="332" y="2177"/>
                </a:lnTo>
                <a:lnTo>
                  <a:pt x="330" y="2204"/>
                </a:lnTo>
                <a:lnTo>
                  <a:pt x="327" y="2232"/>
                </a:lnTo>
                <a:lnTo>
                  <a:pt x="322" y="2262"/>
                </a:lnTo>
                <a:lnTo>
                  <a:pt x="322" y="2262"/>
                </a:lnTo>
                <a:lnTo>
                  <a:pt x="322" y="2279"/>
                </a:lnTo>
                <a:lnTo>
                  <a:pt x="322" y="2299"/>
                </a:lnTo>
                <a:lnTo>
                  <a:pt x="325" y="2345"/>
                </a:lnTo>
                <a:lnTo>
                  <a:pt x="338" y="2436"/>
                </a:lnTo>
                <a:lnTo>
                  <a:pt x="338" y="2436"/>
                </a:lnTo>
                <a:lnTo>
                  <a:pt x="343" y="2481"/>
                </a:lnTo>
                <a:lnTo>
                  <a:pt x="345" y="2526"/>
                </a:lnTo>
                <a:lnTo>
                  <a:pt x="347" y="2576"/>
                </a:lnTo>
                <a:lnTo>
                  <a:pt x="347" y="2576"/>
                </a:lnTo>
                <a:lnTo>
                  <a:pt x="338" y="2598"/>
                </a:lnTo>
                <a:lnTo>
                  <a:pt x="333" y="2617"/>
                </a:lnTo>
                <a:lnTo>
                  <a:pt x="332" y="2627"/>
                </a:lnTo>
                <a:lnTo>
                  <a:pt x="330" y="2637"/>
                </a:lnTo>
                <a:lnTo>
                  <a:pt x="330" y="2637"/>
                </a:lnTo>
                <a:lnTo>
                  <a:pt x="332" y="2646"/>
                </a:lnTo>
                <a:lnTo>
                  <a:pt x="333" y="2651"/>
                </a:lnTo>
                <a:lnTo>
                  <a:pt x="335" y="2654"/>
                </a:lnTo>
                <a:lnTo>
                  <a:pt x="338" y="2656"/>
                </a:lnTo>
                <a:lnTo>
                  <a:pt x="343" y="2657"/>
                </a:lnTo>
                <a:lnTo>
                  <a:pt x="348" y="2659"/>
                </a:lnTo>
                <a:lnTo>
                  <a:pt x="352" y="2664"/>
                </a:lnTo>
                <a:lnTo>
                  <a:pt x="352" y="2664"/>
                </a:lnTo>
                <a:lnTo>
                  <a:pt x="357" y="2676"/>
                </a:lnTo>
                <a:lnTo>
                  <a:pt x="362" y="2689"/>
                </a:lnTo>
                <a:lnTo>
                  <a:pt x="365" y="2702"/>
                </a:lnTo>
                <a:lnTo>
                  <a:pt x="372" y="2715"/>
                </a:lnTo>
                <a:lnTo>
                  <a:pt x="372" y="2715"/>
                </a:lnTo>
                <a:lnTo>
                  <a:pt x="373" y="2719"/>
                </a:lnTo>
                <a:lnTo>
                  <a:pt x="373" y="2722"/>
                </a:lnTo>
                <a:lnTo>
                  <a:pt x="370" y="2730"/>
                </a:lnTo>
                <a:lnTo>
                  <a:pt x="365" y="2739"/>
                </a:lnTo>
                <a:lnTo>
                  <a:pt x="360" y="2749"/>
                </a:lnTo>
                <a:lnTo>
                  <a:pt x="347" y="2762"/>
                </a:lnTo>
                <a:lnTo>
                  <a:pt x="340" y="2769"/>
                </a:lnTo>
                <a:lnTo>
                  <a:pt x="325" y="2769"/>
                </a:lnTo>
                <a:lnTo>
                  <a:pt x="325" y="2769"/>
                </a:lnTo>
                <a:lnTo>
                  <a:pt x="317" y="2767"/>
                </a:lnTo>
                <a:lnTo>
                  <a:pt x="297" y="2765"/>
                </a:lnTo>
                <a:lnTo>
                  <a:pt x="272" y="2767"/>
                </a:lnTo>
                <a:lnTo>
                  <a:pt x="260" y="2769"/>
                </a:lnTo>
                <a:lnTo>
                  <a:pt x="249" y="2770"/>
                </a:lnTo>
                <a:lnTo>
                  <a:pt x="249" y="2770"/>
                </a:lnTo>
                <a:lnTo>
                  <a:pt x="240" y="2774"/>
                </a:lnTo>
                <a:lnTo>
                  <a:pt x="232" y="2779"/>
                </a:lnTo>
                <a:lnTo>
                  <a:pt x="227" y="2782"/>
                </a:lnTo>
                <a:lnTo>
                  <a:pt x="224" y="2785"/>
                </a:lnTo>
                <a:lnTo>
                  <a:pt x="221" y="2792"/>
                </a:lnTo>
                <a:lnTo>
                  <a:pt x="221" y="2797"/>
                </a:lnTo>
                <a:lnTo>
                  <a:pt x="221" y="2797"/>
                </a:lnTo>
                <a:lnTo>
                  <a:pt x="217" y="2802"/>
                </a:lnTo>
                <a:lnTo>
                  <a:pt x="212" y="2807"/>
                </a:lnTo>
                <a:lnTo>
                  <a:pt x="209" y="2813"/>
                </a:lnTo>
                <a:lnTo>
                  <a:pt x="207" y="2817"/>
                </a:lnTo>
                <a:lnTo>
                  <a:pt x="207" y="2822"/>
                </a:lnTo>
                <a:lnTo>
                  <a:pt x="207" y="2822"/>
                </a:lnTo>
                <a:lnTo>
                  <a:pt x="211" y="2827"/>
                </a:lnTo>
                <a:lnTo>
                  <a:pt x="216" y="2833"/>
                </a:lnTo>
                <a:lnTo>
                  <a:pt x="231" y="2850"/>
                </a:lnTo>
                <a:lnTo>
                  <a:pt x="240" y="2858"/>
                </a:lnTo>
                <a:lnTo>
                  <a:pt x="252" y="2867"/>
                </a:lnTo>
                <a:lnTo>
                  <a:pt x="264" y="2873"/>
                </a:lnTo>
                <a:lnTo>
                  <a:pt x="275" y="2880"/>
                </a:lnTo>
                <a:lnTo>
                  <a:pt x="275" y="2880"/>
                </a:lnTo>
                <a:lnTo>
                  <a:pt x="304" y="2888"/>
                </a:lnTo>
                <a:lnTo>
                  <a:pt x="333" y="2895"/>
                </a:lnTo>
                <a:lnTo>
                  <a:pt x="360" y="2900"/>
                </a:lnTo>
                <a:lnTo>
                  <a:pt x="372" y="2901"/>
                </a:lnTo>
                <a:lnTo>
                  <a:pt x="372" y="2901"/>
                </a:lnTo>
                <a:lnTo>
                  <a:pt x="395" y="2908"/>
                </a:lnTo>
                <a:lnTo>
                  <a:pt x="416" y="2915"/>
                </a:lnTo>
                <a:lnTo>
                  <a:pt x="416" y="2915"/>
                </a:lnTo>
                <a:lnTo>
                  <a:pt x="456" y="2920"/>
                </a:lnTo>
                <a:lnTo>
                  <a:pt x="489" y="2923"/>
                </a:lnTo>
                <a:lnTo>
                  <a:pt x="504" y="2923"/>
                </a:lnTo>
                <a:lnTo>
                  <a:pt x="516" y="2921"/>
                </a:lnTo>
                <a:lnTo>
                  <a:pt x="516" y="2921"/>
                </a:lnTo>
                <a:lnTo>
                  <a:pt x="527" y="2920"/>
                </a:lnTo>
                <a:lnTo>
                  <a:pt x="537" y="2916"/>
                </a:lnTo>
                <a:lnTo>
                  <a:pt x="557" y="2908"/>
                </a:lnTo>
                <a:lnTo>
                  <a:pt x="577" y="2895"/>
                </a:lnTo>
                <a:lnTo>
                  <a:pt x="577" y="2895"/>
                </a:lnTo>
                <a:lnTo>
                  <a:pt x="576" y="2880"/>
                </a:lnTo>
                <a:lnTo>
                  <a:pt x="576" y="2880"/>
                </a:lnTo>
                <a:lnTo>
                  <a:pt x="574" y="2877"/>
                </a:lnTo>
                <a:lnTo>
                  <a:pt x="571" y="2873"/>
                </a:lnTo>
                <a:lnTo>
                  <a:pt x="566" y="2872"/>
                </a:lnTo>
                <a:lnTo>
                  <a:pt x="566" y="2872"/>
                </a:lnTo>
                <a:lnTo>
                  <a:pt x="567" y="2848"/>
                </a:lnTo>
                <a:lnTo>
                  <a:pt x="569" y="2823"/>
                </a:lnTo>
                <a:lnTo>
                  <a:pt x="569" y="2823"/>
                </a:lnTo>
                <a:lnTo>
                  <a:pt x="576" y="2825"/>
                </a:lnTo>
                <a:lnTo>
                  <a:pt x="592" y="2833"/>
                </a:lnTo>
                <a:lnTo>
                  <a:pt x="614" y="2842"/>
                </a:lnTo>
                <a:lnTo>
                  <a:pt x="637" y="2848"/>
                </a:lnTo>
                <a:lnTo>
                  <a:pt x="637" y="2848"/>
                </a:lnTo>
                <a:lnTo>
                  <a:pt x="660" y="2853"/>
                </a:lnTo>
                <a:lnTo>
                  <a:pt x="685" y="2855"/>
                </a:lnTo>
                <a:lnTo>
                  <a:pt x="712" y="2857"/>
                </a:lnTo>
                <a:lnTo>
                  <a:pt x="712" y="2857"/>
                </a:lnTo>
                <a:lnTo>
                  <a:pt x="726" y="2858"/>
                </a:lnTo>
                <a:lnTo>
                  <a:pt x="738" y="2860"/>
                </a:lnTo>
                <a:lnTo>
                  <a:pt x="746" y="2863"/>
                </a:lnTo>
                <a:lnTo>
                  <a:pt x="746" y="2863"/>
                </a:lnTo>
                <a:lnTo>
                  <a:pt x="760" y="2867"/>
                </a:lnTo>
                <a:lnTo>
                  <a:pt x="785" y="2872"/>
                </a:lnTo>
                <a:lnTo>
                  <a:pt x="813" y="2878"/>
                </a:lnTo>
                <a:lnTo>
                  <a:pt x="841" y="2881"/>
                </a:lnTo>
                <a:lnTo>
                  <a:pt x="841" y="2881"/>
                </a:lnTo>
                <a:lnTo>
                  <a:pt x="862" y="2881"/>
                </a:lnTo>
                <a:lnTo>
                  <a:pt x="877" y="2880"/>
                </a:lnTo>
                <a:lnTo>
                  <a:pt x="887" y="2877"/>
                </a:lnTo>
                <a:lnTo>
                  <a:pt x="894" y="2872"/>
                </a:lnTo>
                <a:lnTo>
                  <a:pt x="894" y="2872"/>
                </a:lnTo>
                <a:lnTo>
                  <a:pt x="902" y="2865"/>
                </a:lnTo>
                <a:lnTo>
                  <a:pt x="906" y="2863"/>
                </a:lnTo>
                <a:lnTo>
                  <a:pt x="922" y="2858"/>
                </a:lnTo>
                <a:lnTo>
                  <a:pt x="922" y="2858"/>
                </a:lnTo>
                <a:lnTo>
                  <a:pt x="921" y="2838"/>
                </a:lnTo>
                <a:lnTo>
                  <a:pt x="921" y="2838"/>
                </a:lnTo>
                <a:lnTo>
                  <a:pt x="919" y="2832"/>
                </a:lnTo>
                <a:lnTo>
                  <a:pt x="916" y="2827"/>
                </a:lnTo>
                <a:lnTo>
                  <a:pt x="912" y="2823"/>
                </a:lnTo>
                <a:lnTo>
                  <a:pt x="911" y="2822"/>
                </a:lnTo>
                <a:lnTo>
                  <a:pt x="911" y="2822"/>
                </a:lnTo>
                <a:lnTo>
                  <a:pt x="909" y="2813"/>
                </a:lnTo>
                <a:lnTo>
                  <a:pt x="909" y="2797"/>
                </a:lnTo>
                <a:lnTo>
                  <a:pt x="907" y="2772"/>
                </a:lnTo>
                <a:lnTo>
                  <a:pt x="894" y="2724"/>
                </a:lnTo>
                <a:lnTo>
                  <a:pt x="894" y="2724"/>
                </a:lnTo>
                <a:lnTo>
                  <a:pt x="843" y="2355"/>
                </a:lnTo>
                <a:lnTo>
                  <a:pt x="843" y="2355"/>
                </a:lnTo>
                <a:lnTo>
                  <a:pt x="839" y="2343"/>
                </a:lnTo>
                <a:lnTo>
                  <a:pt x="831" y="2315"/>
                </a:lnTo>
                <a:lnTo>
                  <a:pt x="821" y="2270"/>
                </a:lnTo>
                <a:lnTo>
                  <a:pt x="816" y="2240"/>
                </a:lnTo>
                <a:lnTo>
                  <a:pt x="813" y="2207"/>
                </a:lnTo>
                <a:lnTo>
                  <a:pt x="813" y="2207"/>
                </a:lnTo>
                <a:lnTo>
                  <a:pt x="809" y="2189"/>
                </a:lnTo>
                <a:lnTo>
                  <a:pt x="806" y="2172"/>
                </a:lnTo>
                <a:lnTo>
                  <a:pt x="798" y="2144"/>
                </a:lnTo>
                <a:lnTo>
                  <a:pt x="788" y="2121"/>
                </a:lnTo>
                <a:lnTo>
                  <a:pt x="778" y="2101"/>
                </a:lnTo>
                <a:lnTo>
                  <a:pt x="768" y="2086"/>
                </a:lnTo>
                <a:lnTo>
                  <a:pt x="758" y="2074"/>
                </a:lnTo>
                <a:lnTo>
                  <a:pt x="751" y="2064"/>
                </a:lnTo>
                <a:lnTo>
                  <a:pt x="746" y="2059"/>
                </a:lnTo>
                <a:lnTo>
                  <a:pt x="746" y="2059"/>
                </a:lnTo>
                <a:lnTo>
                  <a:pt x="743" y="2051"/>
                </a:lnTo>
                <a:lnTo>
                  <a:pt x="743" y="2045"/>
                </a:lnTo>
                <a:lnTo>
                  <a:pt x="746" y="2025"/>
                </a:lnTo>
                <a:lnTo>
                  <a:pt x="746" y="2025"/>
                </a:lnTo>
                <a:lnTo>
                  <a:pt x="748" y="2013"/>
                </a:lnTo>
                <a:lnTo>
                  <a:pt x="746" y="2005"/>
                </a:lnTo>
                <a:lnTo>
                  <a:pt x="745" y="1993"/>
                </a:lnTo>
                <a:lnTo>
                  <a:pt x="746" y="1975"/>
                </a:lnTo>
                <a:lnTo>
                  <a:pt x="746" y="1975"/>
                </a:lnTo>
                <a:lnTo>
                  <a:pt x="748" y="1963"/>
                </a:lnTo>
                <a:lnTo>
                  <a:pt x="748" y="1952"/>
                </a:lnTo>
                <a:lnTo>
                  <a:pt x="748" y="1927"/>
                </a:lnTo>
                <a:lnTo>
                  <a:pt x="746" y="1905"/>
                </a:lnTo>
                <a:lnTo>
                  <a:pt x="746" y="1887"/>
                </a:lnTo>
                <a:lnTo>
                  <a:pt x="746" y="1887"/>
                </a:lnTo>
                <a:lnTo>
                  <a:pt x="753" y="1854"/>
                </a:lnTo>
                <a:lnTo>
                  <a:pt x="756" y="1837"/>
                </a:lnTo>
                <a:lnTo>
                  <a:pt x="760" y="1820"/>
                </a:lnTo>
                <a:lnTo>
                  <a:pt x="760" y="1820"/>
                </a:lnTo>
                <a:lnTo>
                  <a:pt x="770" y="1701"/>
                </a:lnTo>
                <a:lnTo>
                  <a:pt x="770" y="1701"/>
                </a:lnTo>
                <a:lnTo>
                  <a:pt x="775" y="1676"/>
                </a:lnTo>
                <a:lnTo>
                  <a:pt x="781" y="1654"/>
                </a:lnTo>
                <a:lnTo>
                  <a:pt x="788" y="1638"/>
                </a:lnTo>
                <a:lnTo>
                  <a:pt x="788" y="1638"/>
                </a:lnTo>
                <a:lnTo>
                  <a:pt x="796" y="1608"/>
                </a:lnTo>
                <a:lnTo>
                  <a:pt x="808" y="1560"/>
                </a:lnTo>
                <a:lnTo>
                  <a:pt x="818" y="1510"/>
                </a:lnTo>
                <a:lnTo>
                  <a:pt x="819" y="1490"/>
                </a:lnTo>
                <a:lnTo>
                  <a:pt x="819" y="1477"/>
                </a:lnTo>
                <a:lnTo>
                  <a:pt x="819" y="1477"/>
                </a:lnTo>
                <a:lnTo>
                  <a:pt x="819" y="1437"/>
                </a:lnTo>
                <a:lnTo>
                  <a:pt x="819" y="1372"/>
                </a:lnTo>
                <a:lnTo>
                  <a:pt x="819" y="1281"/>
                </a:lnTo>
                <a:lnTo>
                  <a:pt x="819" y="1281"/>
                </a:lnTo>
                <a:lnTo>
                  <a:pt x="821" y="1274"/>
                </a:lnTo>
                <a:lnTo>
                  <a:pt x="824" y="1264"/>
                </a:lnTo>
                <a:lnTo>
                  <a:pt x="833" y="1239"/>
                </a:lnTo>
                <a:lnTo>
                  <a:pt x="833" y="1239"/>
                </a:lnTo>
                <a:lnTo>
                  <a:pt x="843" y="1214"/>
                </a:lnTo>
                <a:lnTo>
                  <a:pt x="846" y="1201"/>
                </a:lnTo>
                <a:lnTo>
                  <a:pt x="846" y="1183"/>
                </a:lnTo>
                <a:lnTo>
                  <a:pt x="846" y="1183"/>
                </a:lnTo>
                <a:lnTo>
                  <a:pt x="848" y="1173"/>
                </a:lnTo>
                <a:lnTo>
                  <a:pt x="849" y="1168"/>
                </a:lnTo>
                <a:lnTo>
                  <a:pt x="851" y="1163"/>
                </a:lnTo>
                <a:lnTo>
                  <a:pt x="853" y="1161"/>
                </a:lnTo>
                <a:lnTo>
                  <a:pt x="859" y="1158"/>
                </a:lnTo>
                <a:lnTo>
                  <a:pt x="862" y="1156"/>
                </a:lnTo>
                <a:lnTo>
                  <a:pt x="866" y="1153"/>
                </a:lnTo>
                <a:lnTo>
                  <a:pt x="866" y="1153"/>
                </a:lnTo>
                <a:lnTo>
                  <a:pt x="867" y="1151"/>
                </a:lnTo>
                <a:lnTo>
                  <a:pt x="867" y="1148"/>
                </a:lnTo>
                <a:lnTo>
                  <a:pt x="867" y="1139"/>
                </a:lnTo>
                <a:lnTo>
                  <a:pt x="861" y="1124"/>
                </a:lnTo>
                <a:lnTo>
                  <a:pt x="861" y="1124"/>
                </a:lnTo>
                <a:lnTo>
                  <a:pt x="862" y="1113"/>
                </a:lnTo>
                <a:lnTo>
                  <a:pt x="867" y="1086"/>
                </a:lnTo>
                <a:lnTo>
                  <a:pt x="884" y="1013"/>
                </a:lnTo>
                <a:lnTo>
                  <a:pt x="902" y="938"/>
                </a:lnTo>
                <a:lnTo>
                  <a:pt x="907" y="912"/>
                </a:lnTo>
                <a:lnTo>
                  <a:pt x="911" y="899"/>
                </a:lnTo>
                <a:lnTo>
                  <a:pt x="911" y="899"/>
                </a:lnTo>
                <a:lnTo>
                  <a:pt x="906" y="869"/>
                </a:lnTo>
                <a:lnTo>
                  <a:pt x="894" y="814"/>
                </a:lnTo>
                <a:lnTo>
                  <a:pt x="877" y="731"/>
                </a:lnTo>
                <a:lnTo>
                  <a:pt x="877" y="731"/>
                </a:lnTo>
                <a:lnTo>
                  <a:pt x="861" y="666"/>
                </a:lnTo>
                <a:lnTo>
                  <a:pt x="848" y="621"/>
                </a:lnTo>
                <a:lnTo>
                  <a:pt x="841" y="605"/>
                </a:lnTo>
                <a:lnTo>
                  <a:pt x="836" y="591"/>
                </a:lnTo>
                <a:lnTo>
                  <a:pt x="836" y="591"/>
                </a:lnTo>
                <a:lnTo>
                  <a:pt x="831" y="585"/>
                </a:lnTo>
                <a:lnTo>
                  <a:pt x="823" y="578"/>
                </a:lnTo>
                <a:lnTo>
                  <a:pt x="813" y="575"/>
                </a:lnTo>
                <a:lnTo>
                  <a:pt x="803" y="571"/>
                </a:lnTo>
                <a:lnTo>
                  <a:pt x="785" y="570"/>
                </a:lnTo>
                <a:lnTo>
                  <a:pt x="778" y="570"/>
                </a:lnTo>
                <a:lnTo>
                  <a:pt x="778" y="570"/>
                </a:lnTo>
                <a:lnTo>
                  <a:pt x="755" y="552"/>
                </a:lnTo>
                <a:lnTo>
                  <a:pt x="736" y="537"/>
                </a:lnTo>
                <a:lnTo>
                  <a:pt x="721" y="523"/>
                </a:lnTo>
                <a:lnTo>
                  <a:pt x="721" y="523"/>
                </a:lnTo>
                <a:lnTo>
                  <a:pt x="717" y="517"/>
                </a:lnTo>
                <a:lnTo>
                  <a:pt x="712" y="507"/>
                </a:lnTo>
                <a:lnTo>
                  <a:pt x="700" y="480"/>
                </a:lnTo>
                <a:lnTo>
                  <a:pt x="690" y="455"/>
                </a:lnTo>
                <a:lnTo>
                  <a:pt x="683" y="435"/>
                </a:lnTo>
                <a:lnTo>
                  <a:pt x="683" y="435"/>
                </a:lnTo>
                <a:lnTo>
                  <a:pt x="680" y="429"/>
                </a:lnTo>
                <a:lnTo>
                  <a:pt x="678" y="427"/>
                </a:lnTo>
                <a:lnTo>
                  <a:pt x="677" y="427"/>
                </a:lnTo>
                <a:lnTo>
                  <a:pt x="675" y="429"/>
                </a:lnTo>
                <a:lnTo>
                  <a:pt x="673" y="430"/>
                </a:lnTo>
                <a:lnTo>
                  <a:pt x="673" y="430"/>
                </a:lnTo>
                <a:lnTo>
                  <a:pt x="682" y="407"/>
                </a:lnTo>
                <a:lnTo>
                  <a:pt x="682" y="407"/>
                </a:lnTo>
                <a:lnTo>
                  <a:pt x="692" y="377"/>
                </a:lnTo>
                <a:lnTo>
                  <a:pt x="707" y="331"/>
                </a:lnTo>
                <a:lnTo>
                  <a:pt x="707" y="331"/>
                </a:lnTo>
                <a:lnTo>
                  <a:pt x="708" y="324"/>
                </a:lnTo>
                <a:lnTo>
                  <a:pt x="710" y="321"/>
                </a:lnTo>
                <a:lnTo>
                  <a:pt x="713" y="319"/>
                </a:lnTo>
                <a:lnTo>
                  <a:pt x="715" y="317"/>
                </a:lnTo>
                <a:lnTo>
                  <a:pt x="720" y="319"/>
                </a:lnTo>
                <a:lnTo>
                  <a:pt x="721" y="319"/>
                </a:lnTo>
                <a:lnTo>
                  <a:pt x="725" y="317"/>
                </a:lnTo>
                <a:lnTo>
                  <a:pt x="725" y="317"/>
                </a:lnTo>
                <a:lnTo>
                  <a:pt x="726" y="314"/>
                </a:lnTo>
                <a:lnTo>
                  <a:pt x="728" y="306"/>
                </a:lnTo>
                <a:lnTo>
                  <a:pt x="728" y="288"/>
                </a:lnTo>
                <a:lnTo>
                  <a:pt x="728" y="273"/>
                </a:lnTo>
                <a:lnTo>
                  <a:pt x="728" y="269"/>
                </a:lnTo>
                <a:lnTo>
                  <a:pt x="728" y="269"/>
                </a:lnTo>
                <a:lnTo>
                  <a:pt x="728" y="269"/>
                </a:lnTo>
                <a:lnTo>
                  <a:pt x="730" y="271"/>
                </a:lnTo>
                <a:lnTo>
                  <a:pt x="730" y="271"/>
                </a:lnTo>
                <a:lnTo>
                  <a:pt x="730" y="268"/>
                </a:lnTo>
                <a:lnTo>
                  <a:pt x="731" y="251"/>
                </a:lnTo>
                <a:lnTo>
                  <a:pt x="731" y="231"/>
                </a:lnTo>
                <a:lnTo>
                  <a:pt x="730" y="214"/>
                </a:lnTo>
                <a:lnTo>
                  <a:pt x="730" y="214"/>
                </a:lnTo>
                <a:lnTo>
                  <a:pt x="721" y="180"/>
                </a:lnTo>
                <a:lnTo>
                  <a:pt x="720" y="165"/>
                </a:lnTo>
                <a:lnTo>
                  <a:pt x="720" y="161"/>
                </a:lnTo>
                <a:lnTo>
                  <a:pt x="721" y="161"/>
                </a:lnTo>
                <a:lnTo>
                  <a:pt x="721" y="161"/>
                </a:lnTo>
                <a:lnTo>
                  <a:pt x="721" y="161"/>
                </a:lnTo>
                <a:lnTo>
                  <a:pt x="723" y="161"/>
                </a:lnTo>
                <a:lnTo>
                  <a:pt x="723" y="161"/>
                </a:lnTo>
                <a:lnTo>
                  <a:pt x="720" y="153"/>
                </a:lnTo>
                <a:lnTo>
                  <a:pt x="708" y="128"/>
                </a:lnTo>
                <a:lnTo>
                  <a:pt x="692" y="98"/>
                </a:lnTo>
                <a:lnTo>
                  <a:pt x="682" y="85"/>
                </a:lnTo>
                <a:lnTo>
                  <a:pt x="673" y="75"/>
                </a:lnTo>
                <a:lnTo>
                  <a:pt x="673" y="75"/>
                </a:lnTo>
                <a:lnTo>
                  <a:pt x="662" y="63"/>
                </a:lnTo>
                <a:lnTo>
                  <a:pt x="658" y="58"/>
                </a:lnTo>
                <a:lnTo>
                  <a:pt x="655" y="53"/>
                </a:lnTo>
                <a:lnTo>
                  <a:pt x="655" y="50"/>
                </a:lnTo>
                <a:lnTo>
                  <a:pt x="655" y="47"/>
                </a:lnTo>
                <a:lnTo>
                  <a:pt x="658" y="42"/>
                </a:lnTo>
                <a:lnTo>
                  <a:pt x="658" y="42"/>
                </a:lnTo>
                <a:lnTo>
                  <a:pt x="658" y="42"/>
                </a:lnTo>
                <a:lnTo>
                  <a:pt x="657" y="42"/>
                </a:lnTo>
                <a:lnTo>
                  <a:pt x="647" y="40"/>
                </a:lnTo>
                <a:lnTo>
                  <a:pt x="614" y="37"/>
                </a:lnTo>
                <a:lnTo>
                  <a:pt x="561" y="35"/>
                </a:lnTo>
                <a:lnTo>
                  <a:pt x="561" y="35"/>
                </a:lnTo>
                <a:lnTo>
                  <a:pt x="561" y="33"/>
                </a:lnTo>
                <a:lnTo>
                  <a:pt x="564" y="32"/>
                </a:lnTo>
                <a:lnTo>
                  <a:pt x="574" y="25"/>
                </a:lnTo>
                <a:lnTo>
                  <a:pt x="581" y="18"/>
                </a:lnTo>
                <a:lnTo>
                  <a:pt x="581" y="17"/>
                </a:lnTo>
                <a:lnTo>
                  <a:pt x="577" y="15"/>
                </a:lnTo>
                <a:lnTo>
                  <a:pt x="577" y="15"/>
                </a:lnTo>
                <a:lnTo>
                  <a:pt x="562" y="17"/>
                </a:lnTo>
                <a:lnTo>
                  <a:pt x="544" y="20"/>
                </a:lnTo>
                <a:lnTo>
                  <a:pt x="526" y="25"/>
                </a:lnTo>
                <a:lnTo>
                  <a:pt x="511" y="30"/>
                </a:lnTo>
                <a:lnTo>
                  <a:pt x="511" y="30"/>
                </a:lnTo>
                <a:lnTo>
                  <a:pt x="506" y="30"/>
                </a:lnTo>
                <a:lnTo>
                  <a:pt x="506" y="28"/>
                </a:lnTo>
                <a:lnTo>
                  <a:pt x="511" y="20"/>
                </a:lnTo>
                <a:lnTo>
                  <a:pt x="526" y="2"/>
                </a:lnTo>
                <a:lnTo>
                  <a:pt x="526" y="2"/>
                </a:lnTo>
                <a:lnTo>
                  <a:pt x="526" y="0"/>
                </a:lnTo>
                <a:lnTo>
                  <a:pt x="526" y="0"/>
                </a:lnTo>
                <a:lnTo>
                  <a:pt x="521" y="0"/>
                </a:lnTo>
                <a:lnTo>
                  <a:pt x="504" y="5"/>
                </a:lnTo>
                <a:lnTo>
                  <a:pt x="484" y="12"/>
                </a:lnTo>
                <a:lnTo>
                  <a:pt x="471" y="18"/>
                </a:lnTo>
                <a:lnTo>
                  <a:pt x="471" y="18"/>
                </a:lnTo>
                <a:lnTo>
                  <a:pt x="469" y="20"/>
                </a:lnTo>
                <a:lnTo>
                  <a:pt x="468" y="18"/>
                </a:lnTo>
                <a:lnTo>
                  <a:pt x="468" y="15"/>
                </a:lnTo>
                <a:lnTo>
                  <a:pt x="469" y="9"/>
                </a:lnTo>
                <a:lnTo>
                  <a:pt x="473" y="4"/>
                </a:lnTo>
                <a:lnTo>
                  <a:pt x="473" y="4"/>
                </a:lnTo>
                <a:lnTo>
                  <a:pt x="473" y="2"/>
                </a:lnTo>
                <a:lnTo>
                  <a:pt x="471" y="0"/>
                </a:lnTo>
                <a:lnTo>
                  <a:pt x="459" y="0"/>
                </a:lnTo>
                <a:lnTo>
                  <a:pt x="453" y="2"/>
                </a:lnTo>
                <a:lnTo>
                  <a:pt x="446" y="5"/>
                </a:lnTo>
                <a:lnTo>
                  <a:pt x="441" y="9"/>
                </a:lnTo>
                <a:lnTo>
                  <a:pt x="436" y="15"/>
                </a:lnTo>
                <a:lnTo>
                  <a:pt x="436" y="15"/>
                </a:lnTo>
                <a:lnTo>
                  <a:pt x="433" y="23"/>
                </a:lnTo>
                <a:lnTo>
                  <a:pt x="428" y="30"/>
                </a:lnTo>
                <a:lnTo>
                  <a:pt x="418" y="42"/>
                </a:lnTo>
                <a:lnTo>
                  <a:pt x="413" y="45"/>
                </a:lnTo>
                <a:lnTo>
                  <a:pt x="410" y="47"/>
                </a:lnTo>
                <a:lnTo>
                  <a:pt x="406" y="45"/>
                </a:lnTo>
                <a:lnTo>
                  <a:pt x="406" y="40"/>
                </a:lnTo>
                <a:lnTo>
                  <a:pt x="406" y="40"/>
                </a:lnTo>
                <a:lnTo>
                  <a:pt x="406" y="27"/>
                </a:lnTo>
                <a:lnTo>
                  <a:pt x="406" y="17"/>
                </a:lnTo>
                <a:lnTo>
                  <a:pt x="405" y="13"/>
                </a:lnTo>
                <a:lnTo>
                  <a:pt x="403" y="13"/>
                </a:lnTo>
                <a:lnTo>
                  <a:pt x="401" y="15"/>
                </a:lnTo>
                <a:lnTo>
                  <a:pt x="398" y="20"/>
                </a:lnTo>
                <a:lnTo>
                  <a:pt x="398" y="20"/>
                </a:lnTo>
                <a:lnTo>
                  <a:pt x="378" y="67"/>
                </a:lnTo>
                <a:lnTo>
                  <a:pt x="365" y="100"/>
                </a:lnTo>
                <a:lnTo>
                  <a:pt x="365" y="100"/>
                </a:lnTo>
                <a:lnTo>
                  <a:pt x="360" y="67"/>
                </a:lnTo>
                <a:lnTo>
                  <a:pt x="360" y="67"/>
                </a:lnTo>
                <a:lnTo>
                  <a:pt x="358" y="75"/>
                </a:lnTo>
                <a:lnTo>
                  <a:pt x="355" y="93"/>
                </a:lnTo>
                <a:lnTo>
                  <a:pt x="355" y="118"/>
                </a:lnTo>
                <a:lnTo>
                  <a:pt x="357" y="130"/>
                </a:lnTo>
                <a:lnTo>
                  <a:pt x="360" y="141"/>
                </a:lnTo>
                <a:lnTo>
                  <a:pt x="360" y="141"/>
                </a:lnTo>
                <a:lnTo>
                  <a:pt x="363" y="150"/>
                </a:lnTo>
                <a:lnTo>
                  <a:pt x="367" y="156"/>
                </a:lnTo>
                <a:lnTo>
                  <a:pt x="373" y="166"/>
                </a:lnTo>
                <a:lnTo>
                  <a:pt x="378" y="170"/>
                </a:lnTo>
                <a:lnTo>
                  <a:pt x="380" y="170"/>
                </a:lnTo>
                <a:lnTo>
                  <a:pt x="380" y="170"/>
                </a:lnTo>
                <a:close/>
                <a:moveTo>
                  <a:pt x="284" y="1500"/>
                </a:moveTo>
                <a:lnTo>
                  <a:pt x="284" y="1500"/>
                </a:lnTo>
                <a:lnTo>
                  <a:pt x="272" y="1558"/>
                </a:lnTo>
                <a:lnTo>
                  <a:pt x="264" y="1601"/>
                </a:lnTo>
                <a:lnTo>
                  <a:pt x="259" y="1619"/>
                </a:lnTo>
                <a:lnTo>
                  <a:pt x="255" y="1629"/>
                </a:lnTo>
                <a:lnTo>
                  <a:pt x="255" y="1629"/>
                </a:lnTo>
                <a:lnTo>
                  <a:pt x="252" y="1638"/>
                </a:lnTo>
                <a:lnTo>
                  <a:pt x="252" y="1651"/>
                </a:lnTo>
                <a:lnTo>
                  <a:pt x="250" y="1686"/>
                </a:lnTo>
                <a:lnTo>
                  <a:pt x="254" y="1729"/>
                </a:lnTo>
                <a:lnTo>
                  <a:pt x="254" y="1729"/>
                </a:lnTo>
                <a:lnTo>
                  <a:pt x="245" y="1727"/>
                </a:lnTo>
                <a:lnTo>
                  <a:pt x="232" y="1727"/>
                </a:lnTo>
                <a:lnTo>
                  <a:pt x="232" y="1727"/>
                </a:lnTo>
                <a:lnTo>
                  <a:pt x="226" y="1726"/>
                </a:lnTo>
                <a:lnTo>
                  <a:pt x="217" y="1724"/>
                </a:lnTo>
                <a:lnTo>
                  <a:pt x="209" y="1719"/>
                </a:lnTo>
                <a:lnTo>
                  <a:pt x="206" y="1717"/>
                </a:lnTo>
                <a:lnTo>
                  <a:pt x="206" y="1717"/>
                </a:lnTo>
                <a:lnTo>
                  <a:pt x="201" y="1691"/>
                </a:lnTo>
                <a:lnTo>
                  <a:pt x="201" y="1691"/>
                </a:lnTo>
                <a:lnTo>
                  <a:pt x="211" y="1676"/>
                </a:lnTo>
                <a:lnTo>
                  <a:pt x="219" y="1661"/>
                </a:lnTo>
                <a:lnTo>
                  <a:pt x="227" y="1648"/>
                </a:lnTo>
                <a:lnTo>
                  <a:pt x="227" y="1648"/>
                </a:lnTo>
                <a:lnTo>
                  <a:pt x="231" y="1633"/>
                </a:lnTo>
                <a:lnTo>
                  <a:pt x="232" y="1618"/>
                </a:lnTo>
                <a:lnTo>
                  <a:pt x="232" y="1599"/>
                </a:lnTo>
                <a:lnTo>
                  <a:pt x="232" y="1599"/>
                </a:lnTo>
                <a:lnTo>
                  <a:pt x="234" y="1589"/>
                </a:lnTo>
                <a:lnTo>
                  <a:pt x="234" y="1583"/>
                </a:lnTo>
                <a:lnTo>
                  <a:pt x="234" y="1581"/>
                </a:lnTo>
                <a:lnTo>
                  <a:pt x="232" y="1580"/>
                </a:lnTo>
                <a:lnTo>
                  <a:pt x="232" y="1580"/>
                </a:lnTo>
                <a:lnTo>
                  <a:pt x="234" y="1578"/>
                </a:lnTo>
                <a:lnTo>
                  <a:pt x="239" y="1575"/>
                </a:lnTo>
                <a:lnTo>
                  <a:pt x="247" y="1568"/>
                </a:lnTo>
                <a:lnTo>
                  <a:pt x="254" y="1561"/>
                </a:lnTo>
                <a:lnTo>
                  <a:pt x="254" y="1561"/>
                </a:lnTo>
                <a:lnTo>
                  <a:pt x="255" y="1555"/>
                </a:lnTo>
                <a:lnTo>
                  <a:pt x="255" y="1551"/>
                </a:lnTo>
                <a:lnTo>
                  <a:pt x="254" y="1546"/>
                </a:lnTo>
                <a:lnTo>
                  <a:pt x="254" y="1543"/>
                </a:lnTo>
                <a:lnTo>
                  <a:pt x="254" y="1535"/>
                </a:lnTo>
                <a:lnTo>
                  <a:pt x="284" y="1500"/>
                </a:lnTo>
                <a:close/>
                <a:moveTo>
                  <a:pt x="574" y="2186"/>
                </a:moveTo>
                <a:lnTo>
                  <a:pt x="574" y="2186"/>
                </a:lnTo>
                <a:lnTo>
                  <a:pt x="695" y="2456"/>
                </a:lnTo>
                <a:lnTo>
                  <a:pt x="695" y="2456"/>
                </a:lnTo>
                <a:lnTo>
                  <a:pt x="703" y="2478"/>
                </a:lnTo>
                <a:lnTo>
                  <a:pt x="715" y="2516"/>
                </a:lnTo>
                <a:lnTo>
                  <a:pt x="726" y="2556"/>
                </a:lnTo>
                <a:lnTo>
                  <a:pt x="728" y="2569"/>
                </a:lnTo>
                <a:lnTo>
                  <a:pt x="730" y="2574"/>
                </a:lnTo>
                <a:lnTo>
                  <a:pt x="728" y="2576"/>
                </a:lnTo>
                <a:lnTo>
                  <a:pt x="728" y="2576"/>
                </a:lnTo>
                <a:lnTo>
                  <a:pt x="725" y="2581"/>
                </a:lnTo>
                <a:lnTo>
                  <a:pt x="720" y="2591"/>
                </a:lnTo>
                <a:lnTo>
                  <a:pt x="708" y="2621"/>
                </a:lnTo>
                <a:lnTo>
                  <a:pt x="697" y="2649"/>
                </a:lnTo>
                <a:lnTo>
                  <a:pt x="690" y="2667"/>
                </a:lnTo>
                <a:lnTo>
                  <a:pt x="690" y="2667"/>
                </a:lnTo>
                <a:lnTo>
                  <a:pt x="683" y="2684"/>
                </a:lnTo>
                <a:lnTo>
                  <a:pt x="673" y="2709"/>
                </a:lnTo>
                <a:lnTo>
                  <a:pt x="663" y="2740"/>
                </a:lnTo>
                <a:lnTo>
                  <a:pt x="663" y="2740"/>
                </a:lnTo>
                <a:lnTo>
                  <a:pt x="640" y="2750"/>
                </a:lnTo>
                <a:lnTo>
                  <a:pt x="615" y="2760"/>
                </a:lnTo>
                <a:lnTo>
                  <a:pt x="579" y="2760"/>
                </a:lnTo>
                <a:lnTo>
                  <a:pt x="561" y="2689"/>
                </a:lnTo>
                <a:lnTo>
                  <a:pt x="561" y="2689"/>
                </a:lnTo>
                <a:lnTo>
                  <a:pt x="564" y="2681"/>
                </a:lnTo>
                <a:lnTo>
                  <a:pt x="571" y="2662"/>
                </a:lnTo>
                <a:lnTo>
                  <a:pt x="577" y="2639"/>
                </a:lnTo>
                <a:lnTo>
                  <a:pt x="579" y="2627"/>
                </a:lnTo>
                <a:lnTo>
                  <a:pt x="577" y="2617"/>
                </a:lnTo>
                <a:lnTo>
                  <a:pt x="577" y="2617"/>
                </a:lnTo>
                <a:lnTo>
                  <a:pt x="574" y="2594"/>
                </a:lnTo>
                <a:lnTo>
                  <a:pt x="572" y="2569"/>
                </a:lnTo>
                <a:lnTo>
                  <a:pt x="571" y="2541"/>
                </a:lnTo>
                <a:lnTo>
                  <a:pt x="576" y="2312"/>
                </a:lnTo>
                <a:lnTo>
                  <a:pt x="576" y="2312"/>
                </a:lnTo>
                <a:lnTo>
                  <a:pt x="569" y="2259"/>
                </a:lnTo>
                <a:lnTo>
                  <a:pt x="569" y="2259"/>
                </a:lnTo>
                <a:lnTo>
                  <a:pt x="571" y="2221"/>
                </a:lnTo>
                <a:lnTo>
                  <a:pt x="574" y="2186"/>
                </a:lnTo>
                <a:lnTo>
                  <a:pt x="574" y="21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1030750" y="4636550"/>
            <a:ext cx="469887" cy="1728125"/>
          </a:xfrm>
          <a:custGeom>
            <a:avLst/>
            <a:gdLst>
              <a:gd name="T0" fmla="*/ 244 w 783"/>
              <a:gd name="T1" fmla="*/ 199 h 2876"/>
              <a:gd name="T2" fmla="*/ 282 w 783"/>
              <a:gd name="T3" fmla="*/ 405 h 2876"/>
              <a:gd name="T4" fmla="*/ 202 w 783"/>
              <a:gd name="T5" fmla="*/ 453 h 2876"/>
              <a:gd name="T6" fmla="*/ 307 w 783"/>
              <a:gd name="T7" fmla="*/ 453 h 2876"/>
              <a:gd name="T8" fmla="*/ 360 w 783"/>
              <a:gd name="T9" fmla="*/ 471 h 2876"/>
              <a:gd name="T10" fmla="*/ 277 w 783"/>
              <a:gd name="T11" fmla="*/ 579 h 2876"/>
              <a:gd name="T12" fmla="*/ 163 w 783"/>
              <a:gd name="T13" fmla="*/ 621 h 2876"/>
              <a:gd name="T14" fmla="*/ 103 w 783"/>
              <a:gd name="T15" fmla="*/ 700 h 2876"/>
              <a:gd name="T16" fmla="*/ 56 w 783"/>
              <a:gd name="T17" fmla="*/ 797 h 2876"/>
              <a:gd name="T18" fmla="*/ 41 w 783"/>
              <a:gd name="T19" fmla="*/ 915 h 2876"/>
              <a:gd name="T20" fmla="*/ 0 w 783"/>
              <a:gd name="T21" fmla="*/ 1008 h 2876"/>
              <a:gd name="T22" fmla="*/ 66 w 783"/>
              <a:gd name="T23" fmla="*/ 1084 h 2876"/>
              <a:gd name="T24" fmla="*/ 109 w 783"/>
              <a:gd name="T25" fmla="*/ 1116 h 2876"/>
              <a:gd name="T26" fmla="*/ 184 w 783"/>
              <a:gd name="T27" fmla="*/ 1091 h 2876"/>
              <a:gd name="T28" fmla="*/ 181 w 783"/>
              <a:gd name="T29" fmla="*/ 1212 h 2876"/>
              <a:gd name="T30" fmla="*/ 216 w 783"/>
              <a:gd name="T31" fmla="*/ 1290 h 2876"/>
              <a:gd name="T32" fmla="*/ 192 w 783"/>
              <a:gd name="T33" fmla="*/ 1411 h 2876"/>
              <a:gd name="T34" fmla="*/ 192 w 783"/>
              <a:gd name="T35" fmla="*/ 1778 h 2876"/>
              <a:gd name="T36" fmla="*/ 310 w 783"/>
              <a:gd name="T37" fmla="*/ 2152 h 2876"/>
              <a:gd name="T38" fmla="*/ 300 w 783"/>
              <a:gd name="T39" fmla="*/ 2316 h 2876"/>
              <a:gd name="T40" fmla="*/ 297 w 783"/>
              <a:gd name="T41" fmla="*/ 2429 h 2876"/>
              <a:gd name="T42" fmla="*/ 289 w 783"/>
              <a:gd name="T43" fmla="*/ 2509 h 2876"/>
              <a:gd name="T44" fmla="*/ 63 w 783"/>
              <a:gd name="T45" fmla="*/ 2673 h 2876"/>
              <a:gd name="T46" fmla="*/ 37 w 783"/>
              <a:gd name="T47" fmla="*/ 2687 h 2876"/>
              <a:gd name="T48" fmla="*/ 75 w 783"/>
              <a:gd name="T49" fmla="*/ 2778 h 2876"/>
              <a:gd name="T50" fmla="*/ 202 w 783"/>
              <a:gd name="T51" fmla="*/ 2868 h 2876"/>
              <a:gd name="T52" fmla="*/ 292 w 783"/>
              <a:gd name="T53" fmla="*/ 2826 h 2876"/>
              <a:gd name="T54" fmla="*/ 332 w 783"/>
              <a:gd name="T55" fmla="*/ 2775 h 2876"/>
              <a:gd name="T56" fmla="*/ 393 w 783"/>
              <a:gd name="T57" fmla="*/ 2766 h 2876"/>
              <a:gd name="T58" fmla="*/ 473 w 783"/>
              <a:gd name="T59" fmla="*/ 2733 h 2876"/>
              <a:gd name="T60" fmla="*/ 431 w 783"/>
              <a:gd name="T61" fmla="*/ 2794 h 2876"/>
              <a:gd name="T62" fmla="*/ 426 w 783"/>
              <a:gd name="T63" fmla="*/ 2829 h 2876"/>
              <a:gd name="T64" fmla="*/ 501 w 783"/>
              <a:gd name="T65" fmla="*/ 2869 h 2876"/>
              <a:gd name="T66" fmla="*/ 630 w 783"/>
              <a:gd name="T67" fmla="*/ 2866 h 2876"/>
              <a:gd name="T68" fmla="*/ 630 w 783"/>
              <a:gd name="T69" fmla="*/ 2791 h 2876"/>
              <a:gd name="T70" fmla="*/ 635 w 783"/>
              <a:gd name="T71" fmla="*/ 2657 h 2876"/>
              <a:gd name="T72" fmla="*/ 639 w 783"/>
              <a:gd name="T73" fmla="*/ 2544 h 2876"/>
              <a:gd name="T74" fmla="*/ 615 w 783"/>
              <a:gd name="T75" fmla="*/ 2374 h 2876"/>
              <a:gd name="T76" fmla="*/ 602 w 783"/>
              <a:gd name="T77" fmla="*/ 1991 h 2876"/>
              <a:gd name="T78" fmla="*/ 640 w 783"/>
              <a:gd name="T79" fmla="*/ 1733 h 2876"/>
              <a:gd name="T80" fmla="*/ 697 w 783"/>
              <a:gd name="T81" fmla="*/ 1421 h 2876"/>
              <a:gd name="T82" fmla="*/ 667 w 783"/>
              <a:gd name="T83" fmla="*/ 1255 h 2876"/>
              <a:gd name="T84" fmla="*/ 723 w 783"/>
              <a:gd name="T85" fmla="*/ 1202 h 2876"/>
              <a:gd name="T86" fmla="*/ 717 w 783"/>
              <a:gd name="T87" fmla="*/ 1121 h 2876"/>
              <a:gd name="T88" fmla="*/ 712 w 783"/>
              <a:gd name="T89" fmla="*/ 1052 h 2876"/>
              <a:gd name="T90" fmla="*/ 753 w 783"/>
              <a:gd name="T91" fmla="*/ 930 h 2876"/>
              <a:gd name="T92" fmla="*/ 773 w 783"/>
              <a:gd name="T93" fmla="*/ 725 h 2876"/>
              <a:gd name="T94" fmla="*/ 770 w 783"/>
              <a:gd name="T95" fmla="*/ 612 h 2876"/>
              <a:gd name="T96" fmla="*/ 542 w 783"/>
              <a:gd name="T97" fmla="*/ 378 h 2876"/>
              <a:gd name="T98" fmla="*/ 584 w 783"/>
              <a:gd name="T99" fmla="*/ 267 h 2876"/>
              <a:gd name="T100" fmla="*/ 567 w 783"/>
              <a:gd name="T101" fmla="*/ 91 h 2876"/>
              <a:gd name="T102" fmla="*/ 508 w 783"/>
              <a:gd name="T103" fmla="*/ 23 h 2876"/>
              <a:gd name="T104" fmla="*/ 450 w 783"/>
              <a:gd name="T105" fmla="*/ 10 h 2876"/>
              <a:gd name="T106" fmla="*/ 410 w 783"/>
              <a:gd name="T107" fmla="*/ 13 h 2876"/>
              <a:gd name="T108" fmla="*/ 368 w 783"/>
              <a:gd name="T109" fmla="*/ 0 h 2876"/>
              <a:gd name="T110" fmla="*/ 297 w 783"/>
              <a:gd name="T111" fmla="*/ 26 h 2876"/>
              <a:gd name="T112" fmla="*/ 280 w 783"/>
              <a:gd name="T113" fmla="*/ 38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3" h="2876">
                <a:moveTo>
                  <a:pt x="269" y="51"/>
                </a:moveTo>
                <a:lnTo>
                  <a:pt x="231" y="122"/>
                </a:lnTo>
                <a:lnTo>
                  <a:pt x="231" y="122"/>
                </a:lnTo>
                <a:lnTo>
                  <a:pt x="237" y="157"/>
                </a:lnTo>
                <a:lnTo>
                  <a:pt x="242" y="182"/>
                </a:lnTo>
                <a:lnTo>
                  <a:pt x="244" y="199"/>
                </a:lnTo>
                <a:lnTo>
                  <a:pt x="244" y="199"/>
                </a:lnTo>
                <a:lnTo>
                  <a:pt x="244" y="212"/>
                </a:lnTo>
                <a:lnTo>
                  <a:pt x="241" y="229"/>
                </a:lnTo>
                <a:lnTo>
                  <a:pt x="236" y="252"/>
                </a:lnTo>
                <a:lnTo>
                  <a:pt x="244" y="295"/>
                </a:lnTo>
                <a:lnTo>
                  <a:pt x="264" y="375"/>
                </a:lnTo>
                <a:lnTo>
                  <a:pt x="264" y="375"/>
                </a:lnTo>
                <a:lnTo>
                  <a:pt x="282" y="405"/>
                </a:lnTo>
                <a:lnTo>
                  <a:pt x="202" y="438"/>
                </a:lnTo>
                <a:lnTo>
                  <a:pt x="202" y="438"/>
                </a:lnTo>
                <a:lnTo>
                  <a:pt x="201" y="440"/>
                </a:lnTo>
                <a:lnTo>
                  <a:pt x="199" y="443"/>
                </a:lnTo>
                <a:lnTo>
                  <a:pt x="201" y="448"/>
                </a:lnTo>
                <a:lnTo>
                  <a:pt x="201" y="448"/>
                </a:lnTo>
                <a:lnTo>
                  <a:pt x="202" y="453"/>
                </a:lnTo>
                <a:lnTo>
                  <a:pt x="206" y="456"/>
                </a:lnTo>
                <a:lnTo>
                  <a:pt x="209" y="456"/>
                </a:lnTo>
                <a:lnTo>
                  <a:pt x="290" y="421"/>
                </a:lnTo>
                <a:lnTo>
                  <a:pt x="290" y="421"/>
                </a:lnTo>
                <a:lnTo>
                  <a:pt x="299" y="435"/>
                </a:lnTo>
                <a:lnTo>
                  <a:pt x="299" y="435"/>
                </a:lnTo>
                <a:lnTo>
                  <a:pt x="307" y="453"/>
                </a:lnTo>
                <a:lnTo>
                  <a:pt x="312" y="463"/>
                </a:lnTo>
                <a:lnTo>
                  <a:pt x="314" y="470"/>
                </a:lnTo>
                <a:lnTo>
                  <a:pt x="315" y="471"/>
                </a:lnTo>
                <a:lnTo>
                  <a:pt x="315" y="471"/>
                </a:lnTo>
                <a:lnTo>
                  <a:pt x="325" y="473"/>
                </a:lnTo>
                <a:lnTo>
                  <a:pt x="340" y="473"/>
                </a:lnTo>
                <a:lnTo>
                  <a:pt x="360" y="471"/>
                </a:lnTo>
                <a:lnTo>
                  <a:pt x="360" y="471"/>
                </a:lnTo>
                <a:lnTo>
                  <a:pt x="327" y="519"/>
                </a:lnTo>
                <a:lnTo>
                  <a:pt x="304" y="554"/>
                </a:lnTo>
                <a:lnTo>
                  <a:pt x="289" y="573"/>
                </a:lnTo>
                <a:lnTo>
                  <a:pt x="289" y="573"/>
                </a:lnTo>
                <a:lnTo>
                  <a:pt x="284" y="576"/>
                </a:lnTo>
                <a:lnTo>
                  <a:pt x="277" y="579"/>
                </a:lnTo>
                <a:lnTo>
                  <a:pt x="259" y="586"/>
                </a:lnTo>
                <a:lnTo>
                  <a:pt x="219" y="597"/>
                </a:lnTo>
                <a:lnTo>
                  <a:pt x="219" y="597"/>
                </a:lnTo>
                <a:lnTo>
                  <a:pt x="187" y="607"/>
                </a:lnTo>
                <a:lnTo>
                  <a:pt x="173" y="614"/>
                </a:lnTo>
                <a:lnTo>
                  <a:pt x="166" y="617"/>
                </a:lnTo>
                <a:lnTo>
                  <a:pt x="163" y="621"/>
                </a:lnTo>
                <a:lnTo>
                  <a:pt x="163" y="621"/>
                </a:lnTo>
                <a:lnTo>
                  <a:pt x="146" y="644"/>
                </a:lnTo>
                <a:lnTo>
                  <a:pt x="131" y="669"/>
                </a:lnTo>
                <a:lnTo>
                  <a:pt x="131" y="669"/>
                </a:lnTo>
                <a:lnTo>
                  <a:pt x="128" y="675"/>
                </a:lnTo>
                <a:lnTo>
                  <a:pt x="121" y="682"/>
                </a:lnTo>
                <a:lnTo>
                  <a:pt x="103" y="700"/>
                </a:lnTo>
                <a:lnTo>
                  <a:pt x="76" y="724"/>
                </a:lnTo>
                <a:lnTo>
                  <a:pt x="76" y="724"/>
                </a:lnTo>
                <a:lnTo>
                  <a:pt x="73" y="727"/>
                </a:lnTo>
                <a:lnTo>
                  <a:pt x="71" y="735"/>
                </a:lnTo>
                <a:lnTo>
                  <a:pt x="66" y="758"/>
                </a:lnTo>
                <a:lnTo>
                  <a:pt x="60" y="785"/>
                </a:lnTo>
                <a:lnTo>
                  <a:pt x="56" y="797"/>
                </a:lnTo>
                <a:lnTo>
                  <a:pt x="51" y="805"/>
                </a:lnTo>
                <a:lnTo>
                  <a:pt x="51" y="805"/>
                </a:lnTo>
                <a:lnTo>
                  <a:pt x="50" y="815"/>
                </a:lnTo>
                <a:lnTo>
                  <a:pt x="46" y="830"/>
                </a:lnTo>
                <a:lnTo>
                  <a:pt x="45" y="866"/>
                </a:lnTo>
                <a:lnTo>
                  <a:pt x="41" y="901"/>
                </a:lnTo>
                <a:lnTo>
                  <a:pt x="41" y="915"/>
                </a:lnTo>
                <a:lnTo>
                  <a:pt x="40" y="921"/>
                </a:lnTo>
                <a:lnTo>
                  <a:pt x="40" y="921"/>
                </a:lnTo>
                <a:lnTo>
                  <a:pt x="18" y="963"/>
                </a:lnTo>
                <a:lnTo>
                  <a:pt x="5" y="991"/>
                </a:lnTo>
                <a:lnTo>
                  <a:pt x="2" y="1001"/>
                </a:lnTo>
                <a:lnTo>
                  <a:pt x="0" y="1008"/>
                </a:lnTo>
                <a:lnTo>
                  <a:pt x="0" y="1008"/>
                </a:lnTo>
                <a:lnTo>
                  <a:pt x="2" y="1014"/>
                </a:lnTo>
                <a:lnTo>
                  <a:pt x="7" y="1023"/>
                </a:lnTo>
                <a:lnTo>
                  <a:pt x="18" y="1049"/>
                </a:lnTo>
                <a:lnTo>
                  <a:pt x="38" y="1084"/>
                </a:lnTo>
                <a:lnTo>
                  <a:pt x="65" y="1081"/>
                </a:lnTo>
                <a:lnTo>
                  <a:pt x="65" y="1081"/>
                </a:lnTo>
                <a:lnTo>
                  <a:pt x="66" y="1084"/>
                </a:lnTo>
                <a:lnTo>
                  <a:pt x="71" y="1091"/>
                </a:lnTo>
                <a:lnTo>
                  <a:pt x="81" y="1102"/>
                </a:lnTo>
                <a:lnTo>
                  <a:pt x="90" y="1107"/>
                </a:lnTo>
                <a:lnTo>
                  <a:pt x="98" y="1114"/>
                </a:lnTo>
                <a:lnTo>
                  <a:pt x="98" y="1114"/>
                </a:lnTo>
                <a:lnTo>
                  <a:pt x="103" y="1116"/>
                </a:lnTo>
                <a:lnTo>
                  <a:pt x="109" y="1116"/>
                </a:lnTo>
                <a:lnTo>
                  <a:pt x="123" y="1116"/>
                </a:lnTo>
                <a:lnTo>
                  <a:pt x="136" y="1111"/>
                </a:lnTo>
                <a:lnTo>
                  <a:pt x="151" y="1106"/>
                </a:lnTo>
                <a:lnTo>
                  <a:pt x="174" y="1094"/>
                </a:lnTo>
                <a:lnTo>
                  <a:pt x="182" y="1091"/>
                </a:lnTo>
                <a:lnTo>
                  <a:pt x="184" y="1091"/>
                </a:lnTo>
                <a:lnTo>
                  <a:pt x="184" y="1091"/>
                </a:lnTo>
                <a:lnTo>
                  <a:pt x="184" y="1091"/>
                </a:lnTo>
                <a:lnTo>
                  <a:pt x="182" y="1111"/>
                </a:lnTo>
                <a:lnTo>
                  <a:pt x="177" y="1147"/>
                </a:lnTo>
                <a:lnTo>
                  <a:pt x="176" y="1169"/>
                </a:lnTo>
                <a:lnTo>
                  <a:pt x="177" y="1189"/>
                </a:lnTo>
                <a:lnTo>
                  <a:pt x="179" y="1205"/>
                </a:lnTo>
                <a:lnTo>
                  <a:pt x="181" y="1212"/>
                </a:lnTo>
                <a:lnTo>
                  <a:pt x="182" y="1217"/>
                </a:lnTo>
                <a:lnTo>
                  <a:pt x="182" y="1217"/>
                </a:lnTo>
                <a:lnTo>
                  <a:pt x="206" y="1255"/>
                </a:lnTo>
                <a:lnTo>
                  <a:pt x="214" y="1270"/>
                </a:lnTo>
                <a:lnTo>
                  <a:pt x="216" y="1280"/>
                </a:lnTo>
                <a:lnTo>
                  <a:pt x="216" y="1280"/>
                </a:lnTo>
                <a:lnTo>
                  <a:pt x="216" y="1290"/>
                </a:lnTo>
                <a:lnTo>
                  <a:pt x="214" y="1305"/>
                </a:lnTo>
                <a:lnTo>
                  <a:pt x="209" y="1326"/>
                </a:lnTo>
                <a:lnTo>
                  <a:pt x="202" y="1348"/>
                </a:lnTo>
                <a:lnTo>
                  <a:pt x="202" y="1348"/>
                </a:lnTo>
                <a:lnTo>
                  <a:pt x="199" y="1356"/>
                </a:lnTo>
                <a:lnTo>
                  <a:pt x="197" y="1371"/>
                </a:lnTo>
                <a:lnTo>
                  <a:pt x="192" y="1411"/>
                </a:lnTo>
                <a:lnTo>
                  <a:pt x="182" y="1517"/>
                </a:lnTo>
                <a:lnTo>
                  <a:pt x="176" y="1619"/>
                </a:lnTo>
                <a:lnTo>
                  <a:pt x="174" y="1665"/>
                </a:lnTo>
                <a:lnTo>
                  <a:pt x="174" y="1665"/>
                </a:lnTo>
                <a:lnTo>
                  <a:pt x="181" y="1718"/>
                </a:lnTo>
                <a:lnTo>
                  <a:pt x="189" y="1760"/>
                </a:lnTo>
                <a:lnTo>
                  <a:pt x="192" y="1778"/>
                </a:lnTo>
                <a:lnTo>
                  <a:pt x="197" y="1791"/>
                </a:lnTo>
                <a:lnTo>
                  <a:pt x="197" y="1791"/>
                </a:lnTo>
                <a:lnTo>
                  <a:pt x="252" y="1931"/>
                </a:lnTo>
                <a:lnTo>
                  <a:pt x="299" y="2055"/>
                </a:lnTo>
                <a:lnTo>
                  <a:pt x="299" y="2055"/>
                </a:lnTo>
                <a:lnTo>
                  <a:pt x="305" y="2105"/>
                </a:lnTo>
                <a:lnTo>
                  <a:pt x="310" y="2152"/>
                </a:lnTo>
                <a:lnTo>
                  <a:pt x="310" y="2152"/>
                </a:lnTo>
                <a:lnTo>
                  <a:pt x="314" y="2220"/>
                </a:lnTo>
                <a:lnTo>
                  <a:pt x="314" y="2220"/>
                </a:lnTo>
                <a:lnTo>
                  <a:pt x="314" y="2233"/>
                </a:lnTo>
                <a:lnTo>
                  <a:pt x="312" y="2250"/>
                </a:lnTo>
                <a:lnTo>
                  <a:pt x="307" y="2285"/>
                </a:lnTo>
                <a:lnTo>
                  <a:pt x="300" y="2316"/>
                </a:lnTo>
                <a:lnTo>
                  <a:pt x="295" y="2333"/>
                </a:lnTo>
                <a:lnTo>
                  <a:pt x="295" y="2333"/>
                </a:lnTo>
                <a:lnTo>
                  <a:pt x="294" y="2339"/>
                </a:lnTo>
                <a:lnTo>
                  <a:pt x="294" y="2351"/>
                </a:lnTo>
                <a:lnTo>
                  <a:pt x="295" y="2384"/>
                </a:lnTo>
                <a:lnTo>
                  <a:pt x="297" y="2429"/>
                </a:lnTo>
                <a:lnTo>
                  <a:pt x="297" y="2429"/>
                </a:lnTo>
                <a:lnTo>
                  <a:pt x="289" y="2442"/>
                </a:lnTo>
                <a:lnTo>
                  <a:pt x="284" y="2452"/>
                </a:lnTo>
                <a:lnTo>
                  <a:pt x="280" y="2462"/>
                </a:lnTo>
                <a:lnTo>
                  <a:pt x="280" y="2462"/>
                </a:lnTo>
                <a:lnTo>
                  <a:pt x="282" y="2474"/>
                </a:lnTo>
                <a:lnTo>
                  <a:pt x="285" y="2489"/>
                </a:lnTo>
                <a:lnTo>
                  <a:pt x="289" y="2509"/>
                </a:lnTo>
                <a:lnTo>
                  <a:pt x="277" y="2574"/>
                </a:lnTo>
                <a:lnTo>
                  <a:pt x="207" y="2650"/>
                </a:lnTo>
                <a:lnTo>
                  <a:pt x="187" y="2670"/>
                </a:lnTo>
                <a:lnTo>
                  <a:pt x="75" y="2680"/>
                </a:lnTo>
                <a:lnTo>
                  <a:pt x="75" y="2680"/>
                </a:lnTo>
                <a:lnTo>
                  <a:pt x="71" y="2678"/>
                </a:lnTo>
                <a:lnTo>
                  <a:pt x="63" y="2673"/>
                </a:lnTo>
                <a:lnTo>
                  <a:pt x="51" y="2670"/>
                </a:lnTo>
                <a:lnTo>
                  <a:pt x="46" y="2670"/>
                </a:lnTo>
                <a:lnTo>
                  <a:pt x="41" y="2670"/>
                </a:lnTo>
                <a:lnTo>
                  <a:pt x="41" y="2670"/>
                </a:lnTo>
                <a:lnTo>
                  <a:pt x="38" y="2673"/>
                </a:lnTo>
                <a:lnTo>
                  <a:pt x="37" y="2677"/>
                </a:lnTo>
                <a:lnTo>
                  <a:pt x="37" y="2687"/>
                </a:lnTo>
                <a:lnTo>
                  <a:pt x="38" y="2700"/>
                </a:lnTo>
                <a:lnTo>
                  <a:pt x="41" y="2716"/>
                </a:lnTo>
                <a:lnTo>
                  <a:pt x="48" y="2733"/>
                </a:lnTo>
                <a:lnTo>
                  <a:pt x="56" y="2750"/>
                </a:lnTo>
                <a:lnTo>
                  <a:pt x="65" y="2766"/>
                </a:lnTo>
                <a:lnTo>
                  <a:pt x="75" y="2778"/>
                </a:lnTo>
                <a:lnTo>
                  <a:pt x="75" y="2778"/>
                </a:lnTo>
                <a:lnTo>
                  <a:pt x="100" y="2801"/>
                </a:lnTo>
                <a:lnTo>
                  <a:pt x="126" y="2826"/>
                </a:lnTo>
                <a:lnTo>
                  <a:pt x="159" y="2853"/>
                </a:lnTo>
                <a:lnTo>
                  <a:pt x="159" y="2853"/>
                </a:lnTo>
                <a:lnTo>
                  <a:pt x="166" y="2856"/>
                </a:lnTo>
                <a:lnTo>
                  <a:pt x="182" y="2863"/>
                </a:lnTo>
                <a:lnTo>
                  <a:pt x="202" y="2868"/>
                </a:lnTo>
                <a:lnTo>
                  <a:pt x="211" y="2869"/>
                </a:lnTo>
                <a:lnTo>
                  <a:pt x="216" y="2868"/>
                </a:lnTo>
                <a:lnTo>
                  <a:pt x="216" y="2868"/>
                </a:lnTo>
                <a:lnTo>
                  <a:pt x="255" y="2846"/>
                </a:lnTo>
                <a:lnTo>
                  <a:pt x="279" y="2833"/>
                </a:lnTo>
                <a:lnTo>
                  <a:pt x="292" y="2826"/>
                </a:lnTo>
                <a:lnTo>
                  <a:pt x="292" y="2826"/>
                </a:lnTo>
                <a:lnTo>
                  <a:pt x="297" y="2823"/>
                </a:lnTo>
                <a:lnTo>
                  <a:pt x="302" y="2818"/>
                </a:lnTo>
                <a:lnTo>
                  <a:pt x="315" y="2803"/>
                </a:lnTo>
                <a:lnTo>
                  <a:pt x="327" y="2786"/>
                </a:lnTo>
                <a:lnTo>
                  <a:pt x="330" y="2780"/>
                </a:lnTo>
                <a:lnTo>
                  <a:pt x="332" y="2775"/>
                </a:lnTo>
                <a:lnTo>
                  <a:pt x="332" y="2775"/>
                </a:lnTo>
                <a:lnTo>
                  <a:pt x="333" y="2763"/>
                </a:lnTo>
                <a:lnTo>
                  <a:pt x="335" y="2760"/>
                </a:lnTo>
                <a:lnTo>
                  <a:pt x="335" y="2760"/>
                </a:lnTo>
                <a:lnTo>
                  <a:pt x="363" y="2765"/>
                </a:lnTo>
                <a:lnTo>
                  <a:pt x="383" y="2768"/>
                </a:lnTo>
                <a:lnTo>
                  <a:pt x="390" y="2768"/>
                </a:lnTo>
                <a:lnTo>
                  <a:pt x="393" y="2766"/>
                </a:lnTo>
                <a:lnTo>
                  <a:pt x="393" y="2766"/>
                </a:lnTo>
                <a:lnTo>
                  <a:pt x="423" y="2692"/>
                </a:lnTo>
                <a:lnTo>
                  <a:pt x="454" y="2617"/>
                </a:lnTo>
                <a:lnTo>
                  <a:pt x="454" y="2617"/>
                </a:lnTo>
                <a:lnTo>
                  <a:pt x="464" y="2673"/>
                </a:lnTo>
                <a:lnTo>
                  <a:pt x="471" y="2713"/>
                </a:lnTo>
                <a:lnTo>
                  <a:pt x="473" y="2733"/>
                </a:lnTo>
                <a:lnTo>
                  <a:pt x="473" y="2733"/>
                </a:lnTo>
                <a:lnTo>
                  <a:pt x="453" y="2755"/>
                </a:lnTo>
                <a:lnTo>
                  <a:pt x="440" y="2771"/>
                </a:lnTo>
                <a:lnTo>
                  <a:pt x="435" y="2780"/>
                </a:lnTo>
                <a:lnTo>
                  <a:pt x="433" y="2788"/>
                </a:lnTo>
                <a:lnTo>
                  <a:pt x="433" y="2788"/>
                </a:lnTo>
                <a:lnTo>
                  <a:pt x="431" y="2794"/>
                </a:lnTo>
                <a:lnTo>
                  <a:pt x="430" y="2801"/>
                </a:lnTo>
                <a:lnTo>
                  <a:pt x="425" y="2813"/>
                </a:lnTo>
                <a:lnTo>
                  <a:pt x="423" y="2818"/>
                </a:lnTo>
                <a:lnTo>
                  <a:pt x="423" y="2823"/>
                </a:lnTo>
                <a:lnTo>
                  <a:pt x="423" y="2826"/>
                </a:lnTo>
                <a:lnTo>
                  <a:pt x="426" y="2829"/>
                </a:lnTo>
                <a:lnTo>
                  <a:pt x="426" y="2829"/>
                </a:lnTo>
                <a:lnTo>
                  <a:pt x="436" y="2838"/>
                </a:lnTo>
                <a:lnTo>
                  <a:pt x="453" y="2849"/>
                </a:lnTo>
                <a:lnTo>
                  <a:pt x="463" y="2856"/>
                </a:lnTo>
                <a:lnTo>
                  <a:pt x="474" y="2861"/>
                </a:lnTo>
                <a:lnTo>
                  <a:pt x="486" y="2866"/>
                </a:lnTo>
                <a:lnTo>
                  <a:pt x="501" y="2869"/>
                </a:lnTo>
                <a:lnTo>
                  <a:pt x="501" y="2869"/>
                </a:lnTo>
                <a:lnTo>
                  <a:pt x="536" y="2874"/>
                </a:lnTo>
                <a:lnTo>
                  <a:pt x="577" y="2876"/>
                </a:lnTo>
                <a:lnTo>
                  <a:pt x="595" y="2876"/>
                </a:lnTo>
                <a:lnTo>
                  <a:pt x="612" y="2874"/>
                </a:lnTo>
                <a:lnTo>
                  <a:pt x="624" y="2871"/>
                </a:lnTo>
                <a:lnTo>
                  <a:pt x="627" y="2869"/>
                </a:lnTo>
                <a:lnTo>
                  <a:pt x="630" y="2866"/>
                </a:lnTo>
                <a:lnTo>
                  <a:pt x="630" y="2866"/>
                </a:lnTo>
                <a:lnTo>
                  <a:pt x="632" y="2859"/>
                </a:lnTo>
                <a:lnTo>
                  <a:pt x="632" y="2851"/>
                </a:lnTo>
                <a:lnTo>
                  <a:pt x="630" y="2831"/>
                </a:lnTo>
                <a:lnTo>
                  <a:pt x="625" y="2803"/>
                </a:lnTo>
                <a:lnTo>
                  <a:pt x="625" y="2803"/>
                </a:lnTo>
                <a:lnTo>
                  <a:pt x="630" y="2791"/>
                </a:lnTo>
                <a:lnTo>
                  <a:pt x="634" y="2781"/>
                </a:lnTo>
                <a:lnTo>
                  <a:pt x="635" y="2771"/>
                </a:lnTo>
                <a:lnTo>
                  <a:pt x="635" y="2771"/>
                </a:lnTo>
                <a:lnTo>
                  <a:pt x="637" y="2718"/>
                </a:lnTo>
                <a:lnTo>
                  <a:pt x="639" y="2683"/>
                </a:lnTo>
                <a:lnTo>
                  <a:pt x="637" y="2668"/>
                </a:lnTo>
                <a:lnTo>
                  <a:pt x="635" y="2657"/>
                </a:lnTo>
                <a:lnTo>
                  <a:pt x="635" y="2657"/>
                </a:lnTo>
                <a:lnTo>
                  <a:pt x="635" y="2645"/>
                </a:lnTo>
                <a:lnTo>
                  <a:pt x="634" y="2632"/>
                </a:lnTo>
                <a:lnTo>
                  <a:pt x="635" y="2602"/>
                </a:lnTo>
                <a:lnTo>
                  <a:pt x="637" y="2570"/>
                </a:lnTo>
                <a:lnTo>
                  <a:pt x="639" y="2544"/>
                </a:lnTo>
                <a:lnTo>
                  <a:pt x="639" y="2544"/>
                </a:lnTo>
                <a:lnTo>
                  <a:pt x="640" y="2520"/>
                </a:lnTo>
                <a:lnTo>
                  <a:pt x="639" y="2494"/>
                </a:lnTo>
                <a:lnTo>
                  <a:pt x="637" y="2472"/>
                </a:lnTo>
                <a:lnTo>
                  <a:pt x="635" y="2459"/>
                </a:lnTo>
                <a:lnTo>
                  <a:pt x="635" y="2459"/>
                </a:lnTo>
                <a:lnTo>
                  <a:pt x="624" y="2413"/>
                </a:lnTo>
                <a:lnTo>
                  <a:pt x="615" y="2374"/>
                </a:lnTo>
                <a:lnTo>
                  <a:pt x="615" y="2374"/>
                </a:lnTo>
                <a:lnTo>
                  <a:pt x="586" y="2256"/>
                </a:lnTo>
                <a:lnTo>
                  <a:pt x="556" y="2135"/>
                </a:lnTo>
                <a:lnTo>
                  <a:pt x="556" y="2135"/>
                </a:lnTo>
                <a:lnTo>
                  <a:pt x="576" y="2077"/>
                </a:lnTo>
                <a:lnTo>
                  <a:pt x="591" y="2031"/>
                </a:lnTo>
                <a:lnTo>
                  <a:pt x="602" y="1991"/>
                </a:lnTo>
                <a:lnTo>
                  <a:pt x="602" y="1991"/>
                </a:lnTo>
                <a:lnTo>
                  <a:pt x="605" y="1969"/>
                </a:lnTo>
                <a:lnTo>
                  <a:pt x="609" y="1939"/>
                </a:lnTo>
                <a:lnTo>
                  <a:pt x="617" y="1871"/>
                </a:lnTo>
                <a:lnTo>
                  <a:pt x="625" y="1783"/>
                </a:lnTo>
                <a:lnTo>
                  <a:pt x="625" y="1783"/>
                </a:lnTo>
                <a:lnTo>
                  <a:pt x="640" y="1733"/>
                </a:lnTo>
                <a:lnTo>
                  <a:pt x="654" y="1682"/>
                </a:lnTo>
                <a:lnTo>
                  <a:pt x="660" y="1655"/>
                </a:lnTo>
                <a:lnTo>
                  <a:pt x="667" y="1627"/>
                </a:lnTo>
                <a:lnTo>
                  <a:pt x="667" y="1627"/>
                </a:lnTo>
                <a:lnTo>
                  <a:pt x="677" y="1561"/>
                </a:lnTo>
                <a:lnTo>
                  <a:pt x="688" y="1488"/>
                </a:lnTo>
                <a:lnTo>
                  <a:pt x="697" y="1421"/>
                </a:lnTo>
                <a:lnTo>
                  <a:pt x="698" y="1396"/>
                </a:lnTo>
                <a:lnTo>
                  <a:pt x="700" y="1380"/>
                </a:lnTo>
                <a:lnTo>
                  <a:pt x="700" y="1380"/>
                </a:lnTo>
                <a:lnTo>
                  <a:pt x="697" y="1366"/>
                </a:lnTo>
                <a:lnTo>
                  <a:pt x="693" y="1348"/>
                </a:lnTo>
                <a:lnTo>
                  <a:pt x="682" y="1307"/>
                </a:lnTo>
                <a:lnTo>
                  <a:pt x="667" y="1255"/>
                </a:lnTo>
                <a:lnTo>
                  <a:pt x="667" y="1255"/>
                </a:lnTo>
                <a:lnTo>
                  <a:pt x="675" y="1252"/>
                </a:lnTo>
                <a:lnTo>
                  <a:pt x="693" y="1238"/>
                </a:lnTo>
                <a:lnTo>
                  <a:pt x="705" y="1230"/>
                </a:lnTo>
                <a:lnTo>
                  <a:pt x="713" y="1220"/>
                </a:lnTo>
                <a:lnTo>
                  <a:pt x="722" y="1209"/>
                </a:lnTo>
                <a:lnTo>
                  <a:pt x="723" y="1202"/>
                </a:lnTo>
                <a:lnTo>
                  <a:pt x="725" y="1195"/>
                </a:lnTo>
                <a:lnTo>
                  <a:pt x="725" y="1195"/>
                </a:lnTo>
                <a:lnTo>
                  <a:pt x="727" y="1170"/>
                </a:lnTo>
                <a:lnTo>
                  <a:pt x="727" y="1150"/>
                </a:lnTo>
                <a:lnTo>
                  <a:pt x="723" y="1134"/>
                </a:lnTo>
                <a:lnTo>
                  <a:pt x="720" y="1127"/>
                </a:lnTo>
                <a:lnTo>
                  <a:pt x="717" y="1121"/>
                </a:lnTo>
                <a:lnTo>
                  <a:pt x="717" y="1121"/>
                </a:lnTo>
                <a:lnTo>
                  <a:pt x="713" y="1116"/>
                </a:lnTo>
                <a:lnTo>
                  <a:pt x="712" y="1109"/>
                </a:lnTo>
                <a:lnTo>
                  <a:pt x="710" y="1092"/>
                </a:lnTo>
                <a:lnTo>
                  <a:pt x="710" y="1071"/>
                </a:lnTo>
                <a:lnTo>
                  <a:pt x="710" y="1071"/>
                </a:lnTo>
                <a:lnTo>
                  <a:pt x="712" y="1052"/>
                </a:lnTo>
                <a:lnTo>
                  <a:pt x="713" y="1036"/>
                </a:lnTo>
                <a:lnTo>
                  <a:pt x="717" y="1019"/>
                </a:lnTo>
                <a:lnTo>
                  <a:pt x="717" y="1019"/>
                </a:lnTo>
                <a:lnTo>
                  <a:pt x="725" y="996"/>
                </a:lnTo>
                <a:lnTo>
                  <a:pt x="735" y="971"/>
                </a:lnTo>
                <a:lnTo>
                  <a:pt x="746" y="948"/>
                </a:lnTo>
                <a:lnTo>
                  <a:pt x="753" y="930"/>
                </a:lnTo>
                <a:lnTo>
                  <a:pt x="753" y="930"/>
                </a:lnTo>
                <a:lnTo>
                  <a:pt x="756" y="903"/>
                </a:lnTo>
                <a:lnTo>
                  <a:pt x="758" y="860"/>
                </a:lnTo>
                <a:lnTo>
                  <a:pt x="761" y="792"/>
                </a:lnTo>
                <a:lnTo>
                  <a:pt x="761" y="792"/>
                </a:lnTo>
                <a:lnTo>
                  <a:pt x="765" y="767"/>
                </a:lnTo>
                <a:lnTo>
                  <a:pt x="773" y="725"/>
                </a:lnTo>
                <a:lnTo>
                  <a:pt x="780" y="684"/>
                </a:lnTo>
                <a:lnTo>
                  <a:pt x="783" y="667"/>
                </a:lnTo>
                <a:lnTo>
                  <a:pt x="783" y="657"/>
                </a:lnTo>
                <a:lnTo>
                  <a:pt x="783" y="657"/>
                </a:lnTo>
                <a:lnTo>
                  <a:pt x="781" y="647"/>
                </a:lnTo>
                <a:lnTo>
                  <a:pt x="778" y="637"/>
                </a:lnTo>
                <a:lnTo>
                  <a:pt x="770" y="612"/>
                </a:lnTo>
                <a:lnTo>
                  <a:pt x="760" y="582"/>
                </a:lnTo>
                <a:lnTo>
                  <a:pt x="708" y="549"/>
                </a:lnTo>
                <a:lnTo>
                  <a:pt x="659" y="526"/>
                </a:lnTo>
                <a:lnTo>
                  <a:pt x="574" y="498"/>
                </a:lnTo>
                <a:lnTo>
                  <a:pt x="537" y="413"/>
                </a:lnTo>
                <a:lnTo>
                  <a:pt x="537" y="413"/>
                </a:lnTo>
                <a:lnTo>
                  <a:pt x="542" y="378"/>
                </a:lnTo>
                <a:lnTo>
                  <a:pt x="546" y="340"/>
                </a:lnTo>
                <a:lnTo>
                  <a:pt x="546" y="340"/>
                </a:lnTo>
                <a:lnTo>
                  <a:pt x="566" y="308"/>
                </a:lnTo>
                <a:lnTo>
                  <a:pt x="579" y="284"/>
                </a:lnTo>
                <a:lnTo>
                  <a:pt x="582" y="274"/>
                </a:lnTo>
                <a:lnTo>
                  <a:pt x="584" y="267"/>
                </a:lnTo>
                <a:lnTo>
                  <a:pt x="584" y="267"/>
                </a:lnTo>
                <a:lnTo>
                  <a:pt x="587" y="186"/>
                </a:lnTo>
                <a:lnTo>
                  <a:pt x="586" y="134"/>
                </a:lnTo>
                <a:lnTo>
                  <a:pt x="584" y="116"/>
                </a:lnTo>
                <a:lnTo>
                  <a:pt x="582" y="109"/>
                </a:lnTo>
                <a:lnTo>
                  <a:pt x="581" y="106"/>
                </a:lnTo>
                <a:lnTo>
                  <a:pt x="581" y="106"/>
                </a:lnTo>
                <a:lnTo>
                  <a:pt x="567" y="91"/>
                </a:lnTo>
                <a:lnTo>
                  <a:pt x="546" y="73"/>
                </a:lnTo>
                <a:lnTo>
                  <a:pt x="519" y="51"/>
                </a:lnTo>
                <a:lnTo>
                  <a:pt x="519" y="51"/>
                </a:lnTo>
                <a:lnTo>
                  <a:pt x="519" y="46"/>
                </a:lnTo>
                <a:lnTo>
                  <a:pt x="514" y="34"/>
                </a:lnTo>
                <a:lnTo>
                  <a:pt x="513" y="29"/>
                </a:lnTo>
                <a:lnTo>
                  <a:pt x="508" y="23"/>
                </a:lnTo>
                <a:lnTo>
                  <a:pt x="501" y="18"/>
                </a:lnTo>
                <a:lnTo>
                  <a:pt x="494" y="15"/>
                </a:lnTo>
                <a:lnTo>
                  <a:pt x="494" y="15"/>
                </a:lnTo>
                <a:lnTo>
                  <a:pt x="478" y="10"/>
                </a:lnTo>
                <a:lnTo>
                  <a:pt x="464" y="8"/>
                </a:lnTo>
                <a:lnTo>
                  <a:pt x="453" y="8"/>
                </a:lnTo>
                <a:lnTo>
                  <a:pt x="450" y="10"/>
                </a:lnTo>
                <a:lnTo>
                  <a:pt x="448" y="11"/>
                </a:lnTo>
                <a:lnTo>
                  <a:pt x="448" y="11"/>
                </a:lnTo>
                <a:lnTo>
                  <a:pt x="446" y="13"/>
                </a:lnTo>
                <a:lnTo>
                  <a:pt x="443" y="13"/>
                </a:lnTo>
                <a:lnTo>
                  <a:pt x="431" y="13"/>
                </a:lnTo>
                <a:lnTo>
                  <a:pt x="410" y="13"/>
                </a:lnTo>
                <a:lnTo>
                  <a:pt x="410" y="13"/>
                </a:lnTo>
                <a:lnTo>
                  <a:pt x="403" y="10"/>
                </a:lnTo>
                <a:lnTo>
                  <a:pt x="393" y="6"/>
                </a:lnTo>
                <a:lnTo>
                  <a:pt x="383" y="1"/>
                </a:lnTo>
                <a:lnTo>
                  <a:pt x="380" y="0"/>
                </a:lnTo>
                <a:lnTo>
                  <a:pt x="375" y="0"/>
                </a:lnTo>
                <a:lnTo>
                  <a:pt x="375" y="0"/>
                </a:lnTo>
                <a:lnTo>
                  <a:pt x="368" y="0"/>
                </a:lnTo>
                <a:lnTo>
                  <a:pt x="357" y="0"/>
                </a:lnTo>
                <a:lnTo>
                  <a:pt x="347" y="1"/>
                </a:lnTo>
                <a:lnTo>
                  <a:pt x="340" y="3"/>
                </a:lnTo>
                <a:lnTo>
                  <a:pt x="340" y="3"/>
                </a:lnTo>
                <a:lnTo>
                  <a:pt x="317" y="15"/>
                </a:lnTo>
                <a:lnTo>
                  <a:pt x="304" y="23"/>
                </a:lnTo>
                <a:lnTo>
                  <a:pt x="297" y="26"/>
                </a:lnTo>
                <a:lnTo>
                  <a:pt x="297" y="26"/>
                </a:lnTo>
                <a:lnTo>
                  <a:pt x="294" y="29"/>
                </a:lnTo>
                <a:lnTo>
                  <a:pt x="289" y="31"/>
                </a:lnTo>
                <a:lnTo>
                  <a:pt x="284" y="34"/>
                </a:lnTo>
                <a:lnTo>
                  <a:pt x="282" y="36"/>
                </a:lnTo>
                <a:lnTo>
                  <a:pt x="280" y="38"/>
                </a:lnTo>
                <a:lnTo>
                  <a:pt x="280" y="38"/>
                </a:lnTo>
                <a:lnTo>
                  <a:pt x="279" y="41"/>
                </a:lnTo>
                <a:lnTo>
                  <a:pt x="275" y="46"/>
                </a:lnTo>
                <a:lnTo>
                  <a:pt x="269" y="51"/>
                </a:lnTo>
                <a:lnTo>
                  <a:pt x="269" y="5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/>
          <p:cNvSpPr>
            <a:spLocks/>
          </p:cNvSpPr>
          <p:nvPr/>
        </p:nvSpPr>
        <p:spPr bwMode="auto">
          <a:xfrm>
            <a:off x="4715983" y="4647201"/>
            <a:ext cx="657361" cy="1692073"/>
          </a:xfrm>
          <a:custGeom>
            <a:avLst/>
            <a:gdLst>
              <a:gd name="T0" fmla="*/ 345 w 1095"/>
              <a:gd name="T1" fmla="*/ 52 h 2817"/>
              <a:gd name="T2" fmla="*/ 309 w 1095"/>
              <a:gd name="T3" fmla="*/ 135 h 2817"/>
              <a:gd name="T4" fmla="*/ 310 w 1095"/>
              <a:gd name="T5" fmla="*/ 201 h 2817"/>
              <a:gd name="T6" fmla="*/ 299 w 1095"/>
              <a:gd name="T7" fmla="*/ 239 h 2817"/>
              <a:gd name="T8" fmla="*/ 297 w 1095"/>
              <a:gd name="T9" fmla="*/ 349 h 2817"/>
              <a:gd name="T10" fmla="*/ 246 w 1095"/>
              <a:gd name="T11" fmla="*/ 385 h 2817"/>
              <a:gd name="T12" fmla="*/ 130 w 1095"/>
              <a:gd name="T13" fmla="*/ 510 h 2817"/>
              <a:gd name="T14" fmla="*/ 120 w 1095"/>
              <a:gd name="T15" fmla="*/ 583 h 2817"/>
              <a:gd name="T16" fmla="*/ 131 w 1095"/>
              <a:gd name="T17" fmla="*/ 678 h 2817"/>
              <a:gd name="T18" fmla="*/ 111 w 1095"/>
              <a:gd name="T19" fmla="*/ 842 h 2817"/>
              <a:gd name="T20" fmla="*/ 42 w 1095"/>
              <a:gd name="T21" fmla="*/ 975 h 2817"/>
              <a:gd name="T22" fmla="*/ 5 w 1095"/>
              <a:gd name="T23" fmla="*/ 1086 h 2817"/>
              <a:gd name="T24" fmla="*/ 30 w 1095"/>
              <a:gd name="T25" fmla="*/ 1146 h 2817"/>
              <a:gd name="T26" fmla="*/ 20 w 1095"/>
              <a:gd name="T27" fmla="*/ 1247 h 2817"/>
              <a:gd name="T28" fmla="*/ 50 w 1095"/>
              <a:gd name="T29" fmla="*/ 1264 h 2817"/>
              <a:gd name="T30" fmla="*/ 120 w 1095"/>
              <a:gd name="T31" fmla="*/ 1266 h 2817"/>
              <a:gd name="T32" fmla="*/ 123 w 1095"/>
              <a:gd name="T33" fmla="*/ 1388 h 2817"/>
              <a:gd name="T34" fmla="*/ 156 w 1095"/>
              <a:gd name="T35" fmla="*/ 1427 h 2817"/>
              <a:gd name="T36" fmla="*/ 173 w 1095"/>
              <a:gd name="T37" fmla="*/ 1561 h 2817"/>
              <a:gd name="T38" fmla="*/ 236 w 1095"/>
              <a:gd name="T39" fmla="*/ 1611 h 2817"/>
              <a:gd name="T40" fmla="*/ 227 w 1095"/>
              <a:gd name="T41" fmla="*/ 2240 h 2817"/>
              <a:gd name="T42" fmla="*/ 229 w 1095"/>
              <a:gd name="T43" fmla="*/ 2672 h 2817"/>
              <a:gd name="T44" fmla="*/ 211 w 1095"/>
              <a:gd name="T45" fmla="*/ 2730 h 2817"/>
              <a:gd name="T46" fmla="*/ 229 w 1095"/>
              <a:gd name="T47" fmla="*/ 2783 h 2817"/>
              <a:gd name="T48" fmla="*/ 252 w 1095"/>
              <a:gd name="T49" fmla="*/ 2817 h 2817"/>
              <a:gd name="T50" fmla="*/ 367 w 1095"/>
              <a:gd name="T51" fmla="*/ 2807 h 2817"/>
              <a:gd name="T52" fmla="*/ 546 w 1095"/>
              <a:gd name="T53" fmla="*/ 2785 h 2817"/>
              <a:gd name="T54" fmla="*/ 557 w 1095"/>
              <a:gd name="T55" fmla="*/ 2754 h 2817"/>
              <a:gd name="T56" fmla="*/ 486 w 1095"/>
              <a:gd name="T57" fmla="*/ 2687 h 2817"/>
              <a:gd name="T58" fmla="*/ 612 w 1095"/>
              <a:gd name="T59" fmla="*/ 2191 h 2817"/>
              <a:gd name="T60" fmla="*/ 644 w 1095"/>
              <a:gd name="T61" fmla="*/ 2333 h 2817"/>
              <a:gd name="T62" fmla="*/ 642 w 1095"/>
              <a:gd name="T63" fmla="*/ 2543 h 2817"/>
              <a:gd name="T64" fmla="*/ 637 w 1095"/>
              <a:gd name="T65" fmla="*/ 2675 h 2817"/>
              <a:gd name="T66" fmla="*/ 647 w 1095"/>
              <a:gd name="T67" fmla="*/ 2740 h 2817"/>
              <a:gd name="T68" fmla="*/ 662 w 1095"/>
              <a:gd name="T69" fmla="*/ 2785 h 2817"/>
              <a:gd name="T70" fmla="*/ 931 w 1095"/>
              <a:gd name="T71" fmla="*/ 2775 h 2817"/>
              <a:gd name="T72" fmla="*/ 1095 w 1095"/>
              <a:gd name="T73" fmla="*/ 2745 h 2817"/>
              <a:gd name="T74" fmla="*/ 1073 w 1095"/>
              <a:gd name="T75" fmla="*/ 2725 h 2817"/>
              <a:gd name="T76" fmla="*/ 987 w 1095"/>
              <a:gd name="T77" fmla="*/ 2699 h 2817"/>
              <a:gd name="T78" fmla="*/ 939 w 1095"/>
              <a:gd name="T79" fmla="*/ 2667 h 2817"/>
              <a:gd name="T80" fmla="*/ 927 w 1095"/>
              <a:gd name="T81" fmla="*/ 2662 h 2817"/>
              <a:gd name="T82" fmla="*/ 901 w 1095"/>
              <a:gd name="T83" fmla="*/ 2380 h 2817"/>
              <a:gd name="T84" fmla="*/ 851 w 1095"/>
              <a:gd name="T85" fmla="*/ 1682 h 2817"/>
              <a:gd name="T86" fmla="*/ 919 w 1095"/>
              <a:gd name="T87" fmla="*/ 1661 h 2817"/>
              <a:gd name="T88" fmla="*/ 897 w 1095"/>
              <a:gd name="T89" fmla="*/ 1616 h 2817"/>
              <a:gd name="T90" fmla="*/ 785 w 1095"/>
              <a:gd name="T91" fmla="*/ 1388 h 2817"/>
              <a:gd name="T92" fmla="*/ 720 w 1095"/>
              <a:gd name="T93" fmla="*/ 1211 h 2817"/>
              <a:gd name="T94" fmla="*/ 697 w 1095"/>
              <a:gd name="T95" fmla="*/ 1031 h 2817"/>
              <a:gd name="T96" fmla="*/ 720 w 1095"/>
              <a:gd name="T97" fmla="*/ 923 h 2817"/>
              <a:gd name="T98" fmla="*/ 718 w 1095"/>
              <a:gd name="T99" fmla="*/ 598 h 2817"/>
              <a:gd name="T100" fmla="*/ 728 w 1095"/>
              <a:gd name="T101" fmla="*/ 530 h 2817"/>
              <a:gd name="T102" fmla="*/ 690 w 1095"/>
              <a:gd name="T103" fmla="*/ 495 h 2817"/>
              <a:gd name="T104" fmla="*/ 587 w 1095"/>
              <a:gd name="T105" fmla="*/ 399 h 2817"/>
              <a:gd name="T106" fmla="*/ 630 w 1095"/>
              <a:gd name="T107" fmla="*/ 359 h 2817"/>
              <a:gd name="T108" fmla="*/ 645 w 1095"/>
              <a:gd name="T109" fmla="*/ 272 h 2817"/>
              <a:gd name="T110" fmla="*/ 645 w 1095"/>
              <a:gd name="T111" fmla="*/ 65 h 2817"/>
              <a:gd name="T112" fmla="*/ 548 w 1095"/>
              <a:gd name="T113" fmla="*/ 40 h 2817"/>
              <a:gd name="T114" fmla="*/ 465 w 1095"/>
              <a:gd name="T115" fmla="*/ 0 h 2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95" h="2817">
                <a:moveTo>
                  <a:pt x="425" y="22"/>
                </a:moveTo>
                <a:lnTo>
                  <a:pt x="425" y="22"/>
                </a:lnTo>
                <a:lnTo>
                  <a:pt x="385" y="33"/>
                </a:lnTo>
                <a:lnTo>
                  <a:pt x="358" y="43"/>
                </a:lnTo>
                <a:lnTo>
                  <a:pt x="348" y="48"/>
                </a:lnTo>
                <a:lnTo>
                  <a:pt x="345" y="52"/>
                </a:lnTo>
                <a:lnTo>
                  <a:pt x="345" y="52"/>
                </a:lnTo>
                <a:lnTo>
                  <a:pt x="325" y="91"/>
                </a:lnTo>
                <a:lnTo>
                  <a:pt x="314" y="118"/>
                </a:lnTo>
                <a:lnTo>
                  <a:pt x="310" y="128"/>
                </a:lnTo>
                <a:lnTo>
                  <a:pt x="309" y="135"/>
                </a:lnTo>
                <a:lnTo>
                  <a:pt x="309" y="135"/>
                </a:lnTo>
                <a:lnTo>
                  <a:pt x="309" y="141"/>
                </a:lnTo>
                <a:lnTo>
                  <a:pt x="310" y="150"/>
                </a:lnTo>
                <a:lnTo>
                  <a:pt x="312" y="160"/>
                </a:lnTo>
                <a:lnTo>
                  <a:pt x="312" y="171"/>
                </a:lnTo>
                <a:lnTo>
                  <a:pt x="312" y="171"/>
                </a:lnTo>
                <a:lnTo>
                  <a:pt x="310" y="201"/>
                </a:lnTo>
                <a:lnTo>
                  <a:pt x="309" y="214"/>
                </a:lnTo>
                <a:lnTo>
                  <a:pt x="305" y="224"/>
                </a:lnTo>
                <a:lnTo>
                  <a:pt x="305" y="224"/>
                </a:lnTo>
                <a:lnTo>
                  <a:pt x="300" y="229"/>
                </a:lnTo>
                <a:lnTo>
                  <a:pt x="299" y="231"/>
                </a:lnTo>
                <a:lnTo>
                  <a:pt x="299" y="239"/>
                </a:lnTo>
                <a:lnTo>
                  <a:pt x="300" y="258"/>
                </a:lnTo>
                <a:lnTo>
                  <a:pt x="300" y="258"/>
                </a:lnTo>
                <a:lnTo>
                  <a:pt x="304" y="282"/>
                </a:lnTo>
                <a:lnTo>
                  <a:pt x="305" y="306"/>
                </a:lnTo>
                <a:lnTo>
                  <a:pt x="305" y="327"/>
                </a:lnTo>
                <a:lnTo>
                  <a:pt x="297" y="349"/>
                </a:lnTo>
                <a:lnTo>
                  <a:pt x="297" y="349"/>
                </a:lnTo>
                <a:lnTo>
                  <a:pt x="292" y="349"/>
                </a:lnTo>
                <a:lnTo>
                  <a:pt x="285" y="352"/>
                </a:lnTo>
                <a:lnTo>
                  <a:pt x="275" y="359"/>
                </a:lnTo>
                <a:lnTo>
                  <a:pt x="275" y="359"/>
                </a:lnTo>
                <a:lnTo>
                  <a:pt x="246" y="385"/>
                </a:lnTo>
                <a:lnTo>
                  <a:pt x="219" y="409"/>
                </a:lnTo>
                <a:lnTo>
                  <a:pt x="191" y="435"/>
                </a:lnTo>
                <a:lnTo>
                  <a:pt x="163" y="465"/>
                </a:lnTo>
                <a:lnTo>
                  <a:pt x="149" y="480"/>
                </a:lnTo>
                <a:lnTo>
                  <a:pt x="139" y="495"/>
                </a:lnTo>
                <a:lnTo>
                  <a:pt x="130" y="510"/>
                </a:lnTo>
                <a:lnTo>
                  <a:pt x="123" y="523"/>
                </a:lnTo>
                <a:lnTo>
                  <a:pt x="118" y="537"/>
                </a:lnTo>
                <a:lnTo>
                  <a:pt x="116" y="548"/>
                </a:lnTo>
                <a:lnTo>
                  <a:pt x="116" y="548"/>
                </a:lnTo>
                <a:lnTo>
                  <a:pt x="118" y="568"/>
                </a:lnTo>
                <a:lnTo>
                  <a:pt x="120" y="583"/>
                </a:lnTo>
                <a:lnTo>
                  <a:pt x="123" y="606"/>
                </a:lnTo>
                <a:lnTo>
                  <a:pt x="128" y="623"/>
                </a:lnTo>
                <a:lnTo>
                  <a:pt x="130" y="630"/>
                </a:lnTo>
                <a:lnTo>
                  <a:pt x="131" y="638"/>
                </a:lnTo>
                <a:lnTo>
                  <a:pt x="131" y="638"/>
                </a:lnTo>
                <a:lnTo>
                  <a:pt x="131" y="678"/>
                </a:lnTo>
                <a:lnTo>
                  <a:pt x="130" y="709"/>
                </a:lnTo>
                <a:lnTo>
                  <a:pt x="128" y="744"/>
                </a:lnTo>
                <a:lnTo>
                  <a:pt x="125" y="779"/>
                </a:lnTo>
                <a:lnTo>
                  <a:pt x="120" y="814"/>
                </a:lnTo>
                <a:lnTo>
                  <a:pt x="116" y="829"/>
                </a:lnTo>
                <a:lnTo>
                  <a:pt x="111" y="842"/>
                </a:lnTo>
                <a:lnTo>
                  <a:pt x="106" y="854"/>
                </a:lnTo>
                <a:lnTo>
                  <a:pt x="101" y="864"/>
                </a:lnTo>
                <a:lnTo>
                  <a:pt x="101" y="864"/>
                </a:lnTo>
                <a:lnTo>
                  <a:pt x="90" y="884"/>
                </a:lnTo>
                <a:lnTo>
                  <a:pt x="73" y="910"/>
                </a:lnTo>
                <a:lnTo>
                  <a:pt x="42" y="975"/>
                </a:lnTo>
                <a:lnTo>
                  <a:pt x="13" y="1035"/>
                </a:lnTo>
                <a:lnTo>
                  <a:pt x="5" y="1056"/>
                </a:lnTo>
                <a:lnTo>
                  <a:pt x="0" y="1070"/>
                </a:lnTo>
                <a:lnTo>
                  <a:pt x="0" y="1070"/>
                </a:lnTo>
                <a:lnTo>
                  <a:pt x="0" y="1078"/>
                </a:lnTo>
                <a:lnTo>
                  <a:pt x="5" y="1086"/>
                </a:lnTo>
                <a:lnTo>
                  <a:pt x="17" y="1103"/>
                </a:lnTo>
                <a:lnTo>
                  <a:pt x="23" y="1113"/>
                </a:lnTo>
                <a:lnTo>
                  <a:pt x="28" y="1123"/>
                </a:lnTo>
                <a:lnTo>
                  <a:pt x="30" y="1133"/>
                </a:lnTo>
                <a:lnTo>
                  <a:pt x="30" y="1139"/>
                </a:lnTo>
                <a:lnTo>
                  <a:pt x="30" y="1146"/>
                </a:lnTo>
                <a:lnTo>
                  <a:pt x="30" y="1146"/>
                </a:lnTo>
                <a:lnTo>
                  <a:pt x="22" y="1179"/>
                </a:lnTo>
                <a:lnTo>
                  <a:pt x="18" y="1197"/>
                </a:lnTo>
                <a:lnTo>
                  <a:pt x="17" y="1216"/>
                </a:lnTo>
                <a:lnTo>
                  <a:pt x="17" y="1232"/>
                </a:lnTo>
                <a:lnTo>
                  <a:pt x="20" y="1247"/>
                </a:lnTo>
                <a:lnTo>
                  <a:pt x="22" y="1252"/>
                </a:lnTo>
                <a:lnTo>
                  <a:pt x="27" y="1257"/>
                </a:lnTo>
                <a:lnTo>
                  <a:pt x="30" y="1261"/>
                </a:lnTo>
                <a:lnTo>
                  <a:pt x="37" y="1262"/>
                </a:lnTo>
                <a:lnTo>
                  <a:pt x="37" y="1262"/>
                </a:lnTo>
                <a:lnTo>
                  <a:pt x="50" y="1264"/>
                </a:lnTo>
                <a:lnTo>
                  <a:pt x="65" y="1264"/>
                </a:lnTo>
                <a:lnTo>
                  <a:pt x="93" y="1262"/>
                </a:lnTo>
                <a:lnTo>
                  <a:pt x="113" y="1262"/>
                </a:lnTo>
                <a:lnTo>
                  <a:pt x="118" y="1264"/>
                </a:lnTo>
                <a:lnTo>
                  <a:pt x="120" y="1264"/>
                </a:lnTo>
                <a:lnTo>
                  <a:pt x="120" y="1266"/>
                </a:lnTo>
                <a:lnTo>
                  <a:pt x="120" y="1266"/>
                </a:lnTo>
                <a:lnTo>
                  <a:pt x="118" y="1290"/>
                </a:lnTo>
                <a:lnTo>
                  <a:pt x="118" y="1314"/>
                </a:lnTo>
                <a:lnTo>
                  <a:pt x="118" y="1339"/>
                </a:lnTo>
                <a:lnTo>
                  <a:pt x="120" y="1365"/>
                </a:lnTo>
                <a:lnTo>
                  <a:pt x="123" y="1388"/>
                </a:lnTo>
                <a:lnTo>
                  <a:pt x="126" y="1398"/>
                </a:lnTo>
                <a:lnTo>
                  <a:pt x="130" y="1407"/>
                </a:lnTo>
                <a:lnTo>
                  <a:pt x="133" y="1413"/>
                </a:lnTo>
                <a:lnTo>
                  <a:pt x="138" y="1418"/>
                </a:lnTo>
                <a:lnTo>
                  <a:pt x="138" y="1418"/>
                </a:lnTo>
                <a:lnTo>
                  <a:pt x="156" y="1427"/>
                </a:lnTo>
                <a:lnTo>
                  <a:pt x="166" y="1432"/>
                </a:lnTo>
                <a:lnTo>
                  <a:pt x="174" y="1433"/>
                </a:lnTo>
                <a:lnTo>
                  <a:pt x="174" y="1433"/>
                </a:lnTo>
                <a:lnTo>
                  <a:pt x="173" y="1496"/>
                </a:lnTo>
                <a:lnTo>
                  <a:pt x="171" y="1543"/>
                </a:lnTo>
                <a:lnTo>
                  <a:pt x="173" y="1561"/>
                </a:lnTo>
                <a:lnTo>
                  <a:pt x="174" y="1571"/>
                </a:lnTo>
                <a:lnTo>
                  <a:pt x="174" y="1571"/>
                </a:lnTo>
                <a:lnTo>
                  <a:pt x="181" y="1581"/>
                </a:lnTo>
                <a:lnTo>
                  <a:pt x="189" y="1594"/>
                </a:lnTo>
                <a:lnTo>
                  <a:pt x="199" y="1606"/>
                </a:lnTo>
                <a:lnTo>
                  <a:pt x="236" y="1611"/>
                </a:lnTo>
                <a:lnTo>
                  <a:pt x="236" y="1611"/>
                </a:lnTo>
                <a:lnTo>
                  <a:pt x="232" y="1897"/>
                </a:lnTo>
                <a:lnTo>
                  <a:pt x="231" y="2098"/>
                </a:lnTo>
                <a:lnTo>
                  <a:pt x="229" y="2202"/>
                </a:lnTo>
                <a:lnTo>
                  <a:pt x="229" y="2202"/>
                </a:lnTo>
                <a:lnTo>
                  <a:pt x="227" y="2240"/>
                </a:lnTo>
                <a:lnTo>
                  <a:pt x="229" y="2302"/>
                </a:lnTo>
                <a:lnTo>
                  <a:pt x="232" y="2396"/>
                </a:lnTo>
                <a:lnTo>
                  <a:pt x="232" y="2396"/>
                </a:lnTo>
                <a:lnTo>
                  <a:pt x="232" y="2448"/>
                </a:lnTo>
                <a:lnTo>
                  <a:pt x="231" y="2543"/>
                </a:lnTo>
                <a:lnTo>
                  <a:pt x="229" y="2672"/>
                </a:lnTo>
                <a:lnTo>
                  <a:pt x="229" y="2672"/>
                </a:lnTo>
                <a:lnTo>
                  <a:pt x="216" y="2700"/>
                </a:lnTo>
                <a:lnTo>
                  <a:pt x="209" y="2719"/>
                </a:lnTo>
                <a:lnTo>
                  <a:pt x="209" y="2727"/>
                </a:lnTo>
                <a:lnTo>
                  <a:pt x="209" y="2729"/>
                </a:lnTo>
                <a:lnTo>
                  <a:pt x="211" y="2730"/>
                </a:lnTo>
                <a:lnTo>
                  <a:pt x="211" y="2730"/>
                </a:lnTo>
                <a:lnTo>
                  <a:pt x="217" y="2737"/>
                </a:lnTo>
                <a:lnTo>
                  <a:pt x="224" y="2744"/>
                </a:lnTo>
                <a:lnTo>
                  <a:pt x="232" y="2754"/>
                </a:lnTo>
                <a:lnTo>
                  <a:pt x="232" y="2754"/>
                </a:lnTo>
                <a:lnTo>
                  <a:pt x="229" y="2783"/>
                </a:lnTo>
                <a:lnTo>
                  <a:pt x="229" y="2803"/>
                </a:lnTo>
                <a:lnTo>
                  <a:pt x="229" y="2812"/>
                </a:lnTo>
                <a:lnTo>
                  <a:pt x="231" y="2813"/>
                </a:lnTo>
                <a:lnTo>
                  <a:pt x="232" y="2815"/>
                </a:lnTo>
                <a:lnTo>
                  <a:pt x="232" y="2815"/>
                </a:lnTo>
                <a:lnTo>
                  <a:pt x="252" y="2817"/>
                </a:lnTo>
                <a:lnTo>
                  <a:pt x="290" y="2817"/>
                </a:lnTo>
                <a:lnTo>
                  <a:pt x="330" y="2815"/>
                </a:lnTo>
                <a:lnTo>
                  <a:pt x="345" y="2813"/>
                </a:lnTo>
                <a:lnTo>
                  <a:pt x="355" y="2810"/>
                </a:lnTo>
                <a:lnTo>
                  <a:pt x="355" y="2810"/>
                </a:lnTo>
                <a:lnTo>
                  <a:pt x="367" y="2807"/>
                </a:lnTo>
                <a:lnTo>
                  <a:pt x="388" y="2803"/>
                </a:lnTo>
                <a:lnTo>
                  <a:pt x="446" y="2797"/>
                </a:lnTo>
                <a:lnTo>
                  <a:pt x="536" y="2788"/>
                </a:lnTo>
                <a:lnTo>
                  <a:pt x="536" y="2788"/>
                </a:lnTo>
                <a:lnTo>
                  <a:pt x="541" y="2787"/>
                </a:lnTo>
                <a:lnTo>
                  <a:pt x="546" y="2785"/>
                </a:lnTo>
                <a:lnTo>
                  <a:pt x="551" y="2780"/>
                </a:lnTo>
                <a:lnTo>
                  <a:pt x="556" y="2775"/>
                </a:lnTo>
                <a:lnTo>
                  <a:pt x="559" y="2768"/>
                </a:lnTo>
                <a:lnTo>
                  <a:pt x="561" y="2764"/>
                </a:lnTo>
                <a:lnTo>
                  <a:pt x="561" y="2757"/>
                </a:lnTo>
                <a:lnTo>
                  <a:pt x="557" y="2754"/>
                </a:lnTo>
                <a:lnTo>
                  <a:pt x="557" y="2754"/>
                </a:lnTo>
                <a:lnTo>
                  <a:pt x="552" y="2747"/>
                </a:lnTo>
                <a:lnTo>
                  <a:pt x="543" y="2740"/>
                </a:lnTo>
                <a:lnTo>
                  <a:pt x="516" y="2725"/>
                </a:lnTo>
                <a:lnTo>
                  <a:pt x="478" y="2705"/>
                </a:lnTo>
                <a:lnTo>
                  <a:pt x="486" y="2687"/>
                </a:lnTo>
                <a:lnTo>
                  <a:pt x="468" y="2659"/>
                </a:lnTo>
                <a:lnTo>
                  <a:pt x="468" y="2430"/>
                </a:lnTo>
                <a:lnTo>
                  <a:pt x="551" y="1988"/>
                </a:lnTo>
                <a:lnTo>
                  <a:pt x="551" y="1988"/>
                </a:lnTo>
                <a:lnTo>
                  <a:pt x="587" y="2108"/>
                </a:lnTo>
                <a:lnTo>
                  <a:pt x="612" y="2191"/>
                </a:lnTo>
                <a:lnTo>
                  <a:pt x="620" y="2219"/>
                </a:lnTo>
                <a:lnTo>
                  <a:pt x="624" y="2230"/>
                </a:lnTo>
                <a:lnTo>
                  <a:pt x="624" y="2230"/>
                </a:lnTo>
                <a:lnTo>
                  <a:pt x="627" y="2250"/>
                </a:lnTo>
                <a:lnTo>
                  <a:pt x="635" y="2290"/>
                </a:lnTo>
                <a:lnTo>
                  <a:pt x="644" y="2333"/>
                </a:lnTo>
                <a:lnTo>
                  <a:pt x="645" y="2353"/>
                </a:lnTo>
                <a:lnTo>
                  <a:pt x="645" y="2368"/>
                </a:lnTo>
                <a:lnTo>
                  <a:pt x="645" y="2368"/>
                </a:lnTo>
                <a:lnTo>
                  <a:pt x="644" y="2413"/>
                </a:lnTo>
                <a:lnTo>
                  <a:pt x="642" y="2480"/>
                </a:lnTo>
                <a:lnTo>
                  <a:pt x="642" y="2543"/>
                </a:lnTo>
                <a:lnTo>
                  <a:pt x="642" y="2579"/>
                </a:lnTo>
                <a:lnTo>
                  <a:pt x="642" y="2579"/>
                </a:lnTo>
                <a:lnTo>
                  <a:pt x="639" y="2629"/>
                </a:lnTo>
                <a:lnTo>
                  <a:pt x="637" y="2669"/>
                </a:lnTo>
                <a:lnTo>
                  <a:pt x="637" y="2669"/>
                </a:lnTo>
                <a:lnTo>
                  <a:pt x="637" y="2675"/>
                </a:lnTo>
                <a:lnTo>
                  <a:pt x="637" y="2684"/>
                </a:lnTo>
                <a:lnTo>
                  <a:pt x="634" y="2695"/>
                </a:lnTo>
                <a:lnTo>
                  <a:pt x="652" y="2705"/>
                </a:lnTo>
                <a:lnTo>
                  <a:pt x="652" y="2705"/>
                </a:lnTo>
                <a:lnTo>
                  <a:pt x="650" y="2715"/>
                </a:lnTo>
                <a:lnTo>
                  <a:pt x="647" y="2740"/>
                </a:lnTo>
                <a:lnTo>
                  <a:pt x="645" y="2765"/>
                </a:lnTo>
                <a:lnTo>
                  <a:pt x="645" y="2775"/>
                </a:lnTo>
                <a:lnTo>
                  <a:pt x="649" y="2782"/>
                </a:lnTo>
                <a:lnTo>
                  <a:pt x="649" y="2782"/>
                </a:lnTo>
                <a:lnTo>
                  <a:pt x="654" y="2783"/>
                </a:lnTo>
                <a:lnTo>
                  <a:pt x="662" y="2785"/>
                </a:lnTo>
                <a:lnTo>
                  <a:pt x="692" y="2785"/>
                </a:lnTo>
                <a:lnTo>
                  <a:pt x="778" y="2783"/>
                </a:lnTo>
                <a:lnTo>
                  <a:pt x="861" y="2780"/>
                </a:lnTo>
                <a:lnTo>
                  <a:pt x="899" y="2778"/>
                </a:lnTo>
                <a:lnTo>
                  <a:pt x="899" y="2778"/>
                </a:lnTo>
                <a:lnTo>
                  <a:pt x="931" y="2775"/>
                </a:lnTo>
                <a:lnTo>
                  <a:pt x="1002" y="2768"/>
                </a:lnTo>
                <a:lnTo>
                  <a:pt x="1038" y="2764"/>
                </a:lnTo>
                <a:lnTo>
                  <a:pt x="1070" y="2757"/>
                </a:lnTo>
                <a:lnTo>
                  <a:pt x="1082" y="2754"/>
                </a:lnTo>
                <a:lnTo>
                  <a:pt x="1090" y="2750"/>
                </a:lnTo>
                <a:lnTo>
                  <a:pt x="1095" y="2745"/>
                </a:lnTo>
                <a:lnTo>
                  <a:pt x="1095" y="2744"/>
                </a:lnTo>
                <a:lnTo>
                  <a:pt x="1095" y="2742"/>
                </a:lnTo>
                <a:lnTo>
                  <a:pt x="1095" y="2742"/>
                </a:lnTo>
                <a:lnTo>
                  <a:pt x="1088" y="2735"/>
                </a:lnTo>
                <a:lnTo>
                  <a:pt x="1082" y="2729"/>
                </a:lnTo>
                <a:lnTo>
                  <a:pt x="1073" y="2725"/>
                </a:lnTo>
                <a:lnTo>
                  <a:pt x="1067" y="2722"/>
                </a:lnTo>
                <a:lnTo>
                  <a:pt x="1052" y="2719"/>
                </a:lnTo>
                <a:lnTo>
                  <a:pt x="1043" y="2717"/>
                </a:lnTo>
                <a:lnTo>
                  <a:pt x="1043" y="2717"/>
                </a:lnTo>
                <a:lnTo>
                  <a:pt x="1025" y="2710"/>
                </a:lnTo>
                <a:lnTo>
                  <a:pt x="987" y="2699"/>
                </a:lnTo>
                <a:lnTo>
                  <a:pt x="969" y="2690"/>
                </a:lnTo>
                <a:lnTo>
                  <a:pt x="952" y="2682"/>
                </a:lnTo>
                <a:lnTo>
                  <a:pt x="941" y="2674"/>
                </a:lnTo>
                <a:lnTo>
                  <a:pt x="939" y="2671"/>
                </a:lnTo>
                <a:lnTo>
                  <a:pt x="939" y="2667"/>
                </a:lnTo>
                <a:lnTo>
                  <a:pt x="939" y="2667"/>
                </a:lnTo>
                <a:lnTo>
                  <a:pt x="939" y="2662"/>
                </a:lnTo>
                <a:lnTo>
                  <a:pt x="939" y="2659"/>
                </a:lnTo>
                <a:lnTo>
                  <a:pt x="937" y="2657"/>
                </a:lnTo>
                <a:lnTo>
                  <a:pt x="936" y="2659"/>
                </a:lnTo>
                <a:lnTo>
                  <a:pt x="931" y="2661"/>
                </a:lnTo>
                <a:lnTo>
                  <a:pt x="927" y="2662"/>
                </a:lnTo>
                <a:lnTo>
                  <a:pt x="909" y="2586"/>
                </a:lnTo>
                <a:lnTo>
                  <a:pt x="909" y="2586"/>
                </a:lnTo>
                <a:lnTo>
                  <a:pt x="907" y="2541"/>
                </a:lnTo>
                <a:lnTo>
                  <a:pt x="902" y="2481"/>
                </a:lnTo>
                <a:lnTo>
                  <a:pt x="902" y="2481"/>
                </a:lnTo>
                <a:lnTo>
                  <a:pt x="901" y="2380"/>
                </a:lnTo>
                <a:lnTo>
                  <a:pt x="897" y="2174"/>
                </a:lnTo>
                <a:lnTo>
                  <a:pt x="896" y="1882"/>
                </a:lnTo>
                <a:lnTo>
                  <a:pt x="856" y="1755"/>
                </a:lnTo>
                <a:lnTo>
                  <a:pt x="838" y="1682"/>
                </a:lnTo>
                <a:lnTo>
                  <a:pt x="838" y="1682"/>
                </a:lnTo>
                <a:lnTo>
                  <a:pt x="851" y="1682"/>
                </a:lnTo>
                <a:lnTo>
                  <a:pt x="879" y="1679"/>
                </a:lnTo>
                <a:lnTo>
                  <a:pt x="894" y="1676"/>
                </a:lnTo>
                <a:lnTo>
                  <a:pt x="907" y="1671"/>
                </a:lnTo>
                <a:lnTo>
                  <a:pt x="912" y="1669"/>
                </a:lnTo>
                <a:lnTo>
                  <a:pt x="917" y="1666"/>
                </a:lnTo>
                <a:lnTo>
                  <a:pt x="919" y="1661"/>
                </a:lnTo>
                <a:lnTo>
                  <a:pt x="921" y="1657"/>
                </a:lnTo>
                <a:lnTo>
                  <a:pt x="921" y="1657"/>
                </a:lnTo>
                <a:lnTo>
                  <a:pt x="919" y="1653"/>
                </a:lnTo>
                <a:lnTo>
                  <a:pt x="917" y="1646"/>
                </a:lnTo>
                <a:lnTo>
                  <a:pt x="909" y="1633"/>
                </a:lnTo>
                <a:lnTo>
                  <a:pt x="897" y="1616"/>
                </a:lnTo>
                <a:lnTo>
                  <a:pt x="884" y="1599"/>
                </a:lnTo>
                <a:lnTo>
                  <a:pt x="859" y="1571"/>
                </a:lnTo>
                <a:lnTo>
                  <a:pt x="848" y="1560"/>
                </a:lnTo>
                <a:lnTo>
                  <a:pt x="848" y="1560"/>
                </a:lnTo>
                <a:lnTo>
                  <a:pt x="815" y="1467"/>
                </a:lnTo>
                <a:lnTo>
                  <a:pt x="785" y="1388"/>
                </a:lnTo>
                <a:lnTo>
                  <a:pt x="770" y="1352"/>
                </a:lnTo>
                <a:lnTo>
                  <a:pt x="758" y="1324"/>
                </a:lnTo>
                <a:lnTo>
                  <a:pt x="758" y="1324"/>
                </a:lnTo>
                <a:lnTo>
                  <a:pt x="745" y="1294"/>
                </a:lnTo>
                <a:lnTo>
                  <a:pt x="732" y="1256"/>
                </a:lnTo>
                <a:lnTo>
                  <a:pt x="720" y="1211"/>
                </a:lnTo>
                <a:lnTo>
                  <a:pt x="708" y="1166"/>
                </a:lnTo>
                <a:lnTo>
                  <a:pt x="688" y="1088"/>
                </a:lnTo>
                <a:lnTo>
                  <a:pt x="682" y="1055"/>
                </a:lnTo>
                <a:lnTo>
                  <a:pt x="682" y="1055"/>
                </a:lnTo>
                <a:lnTo>
                  <a:pt x="685" y="1050"/>
                </a:lnTo>
                <a:lnTo>
                  <a:pt x="697" y="1031"/>
                </a:lnTo>
                <a:lnTo>
                  <a:pt x="702" y="1018"/>
                </a:lnTo>
                <a:lnTo>
                  <a:pt x="708" y="1002"/>
                </a:lnTo>
                <a:lnTo>
                  <a:pt x="713" y="982"/>
                </a:lnTo>
                <a:lnTo>
                  <a:pt x="718" y="958"/>
                </a:lnTo>
                <a:lnTo>
                  <a:pt x="718" y="958"/>
                </a:lnTo>
                <a:lnTo>
                  <a:pt x="720" y="923"/>
                </a:lnTo>
                <a:lnTo>
                  <a:pt x="720" y="874"/>
                </a:lnTo>
                <a:lnTo>
                  <a:pt x="720" y="756"/>
                </a:lnTo>
                <a:lnTo>
                  <a:pt x="717" y="648"/>
                </a:lnTo>
                <a:lnTo>
                  <a:pt x="717" y="613"/>
                </a:lnTo>
                <a:lnTo>
                  <a:pt x="718" y="598"/>
                </a:lnTo>
                <a:lnTo>
                  <a:pt x="718" y="598"/>
                </a:lnTo>
                <a:lnTo>
                  <a:pt x="723" y="586"/>
                </a:lnTo>
                <a:lnTo>
                  <a:pt x="727" y="578"/>
                </a:lnTo>
                <a:lnTo>
                  <a:pt x="730" y="566"/>
                </a:lnTo>
                <a:lnTo>
                  <a:pt x="732" y="553"/>
                </a:lnTo>
                <a:lnTo>
                  <a:pt x="732" y="542"/>
                </a:lnTo>
                <a:lnTo>
                  <a:pt x="728" y="530"/>
                </a:lnTo>
                <a:lnTo>
                  <a:pt x="725" y="523"/>
                </a:lnTo>
                <a:lnTo>
                  <a:pt x="722" y="518"/>
                </a:lnTo>
                <a:lnTo>
                  <a:pt x="722" y="518"/>
                </a:lnTo>
                <a:lnTo>
                  <a:pt x="712" y="510"/>
                </a:lnTo>
                <a:lnTo>
                  <a:pt x="703" y="503"/>
                </a:lnTo>
                <a:lnTo>
                  <a:pt x="690" y="495"/>
                </a:lnTo>
                <a:lnTo>
                  <a:pt x="682" y="490"/>
                </a:lnTo>
                <a:lnTo>
                  <a:pt x="679" y="490"/>
                </a:lnTo>
                <a:lnTo>
                  <a:pt x="667" y="454"/>
                </a:lnTo>
                <a:lnTo>
                  <a:pt x="620" y="425"/>
                </a:lnTo>
                <a:lnTo>
                  <a:pt x="587" y="399"/>
                </a:lnTo>
                <a:lnTo>
                  <a:pt x="587" y="399"/>
                </a:lnTo>
                <a:lnTo>
                  <a:pt x="592" y="397"/>
                </a:lnTo>
                <a:lnTo>
                  <a:pt x="604" y="389"/>
                </a:lnTo>
                <a:lnTo>
                  <a:pt x="611" y="384"/>
                </a:lnTo>
                <a:lnTo>
                  <a:pt x="619" y="377"/>
                </a:lnTo>
                <a:lnTo>
                  <a:pt x="625" y="369"/>
                </a:lnTo>
                <a:lnTo>
                  <a:pt x="630" y="359"/>
                </a:lnTo>
                <a:lnTo>
                  <a:pt x="630" y="359"/>
                </a:lnTo>
                <a:lnTo>
                  <a:pt x="635" y="347"/>
                </a:lnTo>
                <a:lnTo>
                  <a:pt x="639" y="334"/>
                </a:lnTo>
                <a:lnTo>
                  <a:pt x="642" y="306"/>
                </a:lnTo>
                <a:lnTo>
                  <a:pt x="645" y="282"/>
                </a:lnTo>
                <a:lnTo>
                  <a:pt x="645" y="272"/>
                </a:lnTo>
                <a:lnTo>
                  <a:pt x="649" y="236"/>
                </a:lnTo>
                <a:lnTo>
                  <a:pt x="642" y="141"/>
                </a:lnTo>
                <a:lnTo>
                  <a:pt x="642" y="141"/>
                </a:lnTo>
                <a:lnTo>
                  <a:pt x="625" y="123"/>
                </a:lnTo>
                <a:lnTo>
                  <a:pt x="591" y="83"/>
                </a:lnTo>
                <a:lnTo>
                  <a:pt x="645" y="65"/>
                </a:lnTo>
                <a:lnTo>
                  <a:pt x="581" y="55"/>
                </a:lnTo>
                <a:lnTo>
                  <a:pt x="594" y="33"/>
                </a:lnTo>
                <a:lnTo>
                  <a:pt x="551" y="42"/>
                </a:lnTo>
                <a:lnTo>
                  <a:pt x="551" y="42"/>
                </a:lnTo>
                <a:lnTo>
                  <a:pt x="548" y="40"/>
                </a:lnTo>
                <a:lnTo>
                  <a:pt x="548" y="40"/>
                </a:lnTo>
                <a:lnTo>
                  <a:pt x="534" y="35"/>
                </a:lnTo>
                <a:lnTo>
                  <a:pt x="544" y="12"/>
                </a:lnTo>
                <a:lnTo>
                  <a:pt x="506" y="30"/>
                </a:lnTo>
                <a:lnTo>
                  <a:pt x="506" y="30"/>
                </a:lnTo>
                <a:lnTo>
                  <a:pt x="468" y="25"/>
                </a:lnTo>
                <a:lnTo>
                  <a:pt x="465" y="0"/>
                </a:lnTo>
                <a:lnTo>
                  <a:pt x="431" y="22"/>
                </a:lnTo>
                <a:lnTo>
                  <a:pt x="425" y="2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/>
          <p:cNvSpPr>
            <a:spLocks noEditPoints="1"/>
          </p:cNvSpPr>
          <p:nvPr/>
        </p:nvSpPr>
        <p:spPr bwMode="auto">
          <a:xfrm>
            <a:off x="8224951" y="4697445"/>
            <a:ext cx="727478" cy="1621686"/>
          </a:xfrm>
          <a:custGeom>
            <a:avLst/>
            <a:gdLst>
              <a:gd name="T0" fmla="*/ 506 w 1754"/>
              <a:gd name="T1" fmla="*/ 1967 h 3910"/>
              <a:gd name="T2" fmla="*/ 642 w 1754"/>
              <a:gd name="T3" fmla="*/ 2089 h 3910"/>
              <a:gd name="T4" fmla="*/ 528 w 1754"/>
              <a:gd name="T5" fmla="*/ 2069 h 3910"/>
              <a:gd name="T6" fmla="*/ 402 w 1754"/>
              <a:gd name="T7" fmla="*/ 2031 h 3910"/>
              <a:gd name="T8" fmla="*/ 288 w 1754"/>
              <a:gd name="T9" fmla="*/ 2019 h 3910"/>
              <a:gd name="T10" fmla="*/ 440 w 1754"/>
              <a:gd name="T11" fmla="*/ 1873 h 3910"/>
              <a:gd name="T12" fmla="*/ 1082 w 1754"/>
              <a:gd name="T13" fmla="*/ 40 h 3910"/>
              <a:gd name="T14" fmla="*/ 1174 w 1754"/>
              <a:gd name="T15" fmla="*/ 150 h 3910"/>
              <a:gd name="T16" fmla="*/ 1194 w 1754"/>
              <a:gd name="T17" fmla="*/ 306 h 3910"/>
              <a:gd name="T18" fmla="*/ 1242 w 1754"/>
              <a:gd name="T19" fmla="*/ 380 h 3910"/>
              <a:gd name="T20" fmla="*/ 1286 w 1754"/>
              <a:gd name="T21" fmla="*/ 472 h 3910"/>
              <a:gd name="T22" fmla="*/ 1498 w 1754"/>
              <a:gd name="T23" fmla="*/ 590 h 3910"/>
              <a:gd name="T24" fmla="*/ 1614 w 1754"/>
              <a:gd name="T25" fmla="*/ 718 h 3910"/>
              <a:gd name="T26" fmla="*/ 1754 w 1754"/>
              <a:gd name="T27" fmla="*/ 1251 h 3910"/>
              <a:gd name="T28" fmla="*/ 1676 w 1754"/>
              <a:gd name="T29" fmla="*/ 1379 h 3910"/>
              <a:gd name="T30" fmla="*/ 1646 w 1754"/>
              <a:gd name="T31" fmla="*/ 1501 h 3910"/>
              <a:gd name="T32" fmla="*/ 1590 w 1754"/>
              <a:gd name="T33" fmla="*/ 1553 h 3910"/>
              <a:gd name="T34" fmla="*/ 1562 w 1754"/>
              <a:gd name="T35" fmla="*/ 1689 h 3910"/>
              <a:gd name="T36" fmla="*/ 1570 w 1754"/>
              <a:gd name="T37" fmla="*/ 1857 h 3910"/>
              <a:gd name="T38" fmla="*/ 1534 w 1754"/>
              <a:gd name="T39" fmla="*/ 2077 h 3910"/>
              <a:gd name="T40" fmla="*/ 1388 w 1754"/>
              <a:gd name="T41" fmla="*/ 2299 h 3910"/>
              <a:gd name="T42" fmla="*/ 1276 w 1754"/>
              <a:gd name="T43" fmla="*/ 2435 h 3910"/>
              <a:gd name="T44" fmla="*/ 1256 w 1754"/>
              <a:gd name="T45" fmla="*/ 2507 h 3910"/>
              <a:gd name="T46" fmla="*/ 1282 w 1754"/>
              <a:gd name="T47" fmla="*/ 2545 h 3910"/>
              <a:gd name="T48" fmla="*/ 1270 w 1754"/>
              <a:gd name="T49" fmla="*/ 2663 h 3910"/>
              <a:gd name="T50" fmla="*/ 1274 w 1754"/>
              <a:gd name="T51" fmla="*/ 2817 h 3910"/>
              <a:gd name="T52" fmla="*/ 1326 w 1754"/>
              <a:gd name="T53" fmla="*/ 3336 h 3910"/>
              <a:gd name="T54" fmla="*/ 1354 w 1754"/>
              <a:gd name="T55" fmla="*/ 3564 h 3910"/>
              <a:gd name="T56" fmla="*/ 1398 w 1754"/>
              <a:gd name="T57" fmla="*/ 3772 h 3910"/>
              <a:gd name="T58" fmla="*/ 1358 w 1754"/>
              <a:gd name="T59" fmla="*/ 3890 h 3910"/>
              <a:gd name="T60" fmla="*/ 1164 w 1754"/>
              <a:gd name="T61" fmla="*/ 3890 h 3910"/>
              <a:gd name="T62" fmla="*/ 916 w 1754"/>
              <a:gd name="T63" fmla="*/ 3890 h 3910"/>
              <a:gd name="T64" fmla="*/ 918 w 1754"/>
              <a:gd name="T65" fmla="*/ 3820 h 3910"/>
              <a:gd name="T66" fmla="*/ 940 w 1754"/>
              <a:gd name="T67" fmla="*/ 3764 h 3910"/>
              <a:gd name="T68" fmla="*/ 782 w 1754"/>
              <a:gd name="T69" fmla="*/ 3728 h 3910"/>
              <a:gd name="T70" fmla="*/ 756 w 1754"/>
              <a:gd name="T71" fmla="*/ 3602 h 3910"/>
              <a:gd name="T72" fmla="*/ 874 w 1754"/>
              <a:gd name="T73" fmla="*/ 3564 h 3910"/>
              <a:gd name="T74" fmla="*/ 844 w 1754"/>
              <a:gd name="T75" fmla="*/ 3404 h 3910"/>
              <a:gd name="T76" fmla="*/ 862 w 1754"/>
              <a:gd name="T77" fmla="*/ 3116 h 3910"/>
              <a:gd name="T78" fmla="*/ 804 w 1754"/>
              <a:gd name="T79" fmla="*/ 2857 h 3910"/>
              <a:gd name="T80" fmla="*/ 736 w 1754"/>
              <a:gd name="T81" fmla="*/ 2343 h 3910"/>
              <a:gd name="T82" fmla="*/ 668 w 1754"/>
              <a:gd name="T83" fmla="*/ 2573 h 3910"/>
              <a:gd name="T84" fmla="*/ 560 w 1754"/>
              <a:gd name="T85" fmla="*/ 2683 h 3910"/>
              <a:gd name="T86" fmla="*/ 354 w 1754"/>
              <a:gd name="T87" fmla="*/ 2633 h 3910"/>
              <a:gd name="T88" fmla="*/ 88 w 1754"/>
              <a:gd name="T89" fmla="*/ 2519 h 3910"/>
              <a:gd name="T90" fmla="*/ 40 w 1754"/>
              <a:gd name="T91" fmla="*/ 2451 h 3910"/>
              <a:gd name="T92" fmla="*/ 2 w 1754"/>
              <a:gd name="T93" fmla="*/ 2365 h 3910"/>
              <a:gd name="T94" fmla="*/ 36 w 1754"/>
              <a:gd name="T95" fmla="*/ 2275 h 3910"/>
              <a:gd name="T96" fmla="*/ 82 w 1754"/>
              <a:gd name="T97" fmla="*/ 2231 h 3910"/>
              <a:gd name="T98" fmla="*/ 120 w 1754"/>
              <a:gd name="T99" fmla="*/ 2165 h 3910"/>
              <a:gd name="T100" fmla="*/ 190 w 1754"/>
              <a:gd name="T101" fmla="*/ 2053 h 3910"/>
              <a:gd name="T102" fmla="*/ 392 w 1754"/>
              <a:gd name="T103" fmla="*/ 1861 h 3910"/>
              <a:gd name="T104" fmla="*/ 480 w 1754"/>
              <a:gd name="T105" fmla="*/ 1703 h 3910"/>
              <a:gd name="T106" fmla="*/ 492 w 1754"/>
              <a:gd name="T107" fmla="*/ 1459 h 3910"/>
              <a:gd name="T108" fmla="*/ 532 w 1754"/>
              <a:gd name="T109" fmla="*/ 1213 h 3910"/>
              <a:gd name="T110" fmla="*/ 594 w 1754"/>
              <a:gd name="T111" fmla="*/ 878 h 3910"/>
              <a:gd name="T112" fmla="*/ 658 w 1754"/>
              <a:gd name="T113" fmla="*/ 598 h 3910"/>
              <a:gd name="T114" fmla="*/ 794 w 1754"/>
              <a:gd name="T115" fmla="*/ 494 h 3910"/>
              <a:gd name="T116" fmla="*/ 754 w 1754"/>
              <a:gd name="T117" fmla="*/ 324 h 3910"/>
              <a:gd name="T118" fmla="*/ 764 w 1754"/>
              <a:gd name="T119" fmla="*/ 186 h 3910"/>
              <a:gd name="T120" fmla="*/ 800 w 1754"/>
              <a:gd name="T121" fmla="*/ 80 h 3910"/>
              <a:gd name="T122" fmla="*/ 948 w 1754"/>
              <a:gd name="T123" fmla="*/ 0 h 3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4" h="3910">
                <a:moveTo>
                  <a:pt x="468" y="1889"/>
                </a:moveTo>
                <a:lnTo>
                  <a:pt x="468" y="1889"/>
                </a:lnTo>
                <a:lnTo>
                  <a:pt x="476" y="1919"/>
                </a:lnTo>
                <a:lnTo>
                  <a:pt x="484" y="1941"/>
                </a:lnTo>
                <a:lnTo>
                  <a:pt x="488" y="1949"/>
                </a:lnTo>
                <a:lnTo>
                  <a:pt x="494" y="1957"/>
                </a:lnTo>
                <a:lnTo>
                  <a:pt x="500" y="1963"/>
                </a:lnTo>
                <a:lnTo>
                  <a:pt x="506" y="1967"/>
                </a:lnTo>
                <a:lnTo>
                  <a:pt x="520" y="1975"/>
                </a:lnTo>
                <a:lnTo>
                  <a:pt x="536" y="1977"/>
                </a:lnTo>
                <a:lnTo>
                  <a:pt x="554" y="1979"/>
                </a:lnTo>
                <a:lnTo>
                  <a:pt x="574" y="1979"/>
                </a:lnTo>
                <a:lnTo>
                  <a:pt x="618" y="1979"/>
                </a:lnTo>
                <a:lnTo>
                  <a:pt x="618" y="1979"/>
                </a:lnTo>
                <a:lnTo>
                  <a:pt x="626" y="2029"/>
                </a:lnTo>
                <a:lnTo>
                  <a:pt x="642" y="2089"/>
                </a:lnTo>
                <a:lnTo>
                  <a:pt x="606" y="2089"/>
                </a:lnTo>
                <a:lnTo>
                  <a:pt x="606" y="2089"/>
                </a:lnTo>
                <a:lnTo>
                  <a:pt x="580" y="2085"/>
                </a:lnTo>
                <a:lnTo>
                  <a:pt x="568" y="2083"/>
                </a:lnTo>
                <a:lnTo>
                  <a:pt x="558" y="2081"/>
                </a:lnTo>
                <a:lnTo>
                  <a:pt x="558" y="2081"/>
                </a:lnTo>
                <a:lnTo>
                  <a:pt x="542" y="2075"/>
                </a:lnTo>
                <a:lnTo>
                  <a:pt x="528" y="2069"/>
                </a:lnTo>
                <a:lnTo>
                  <a:pt x="518" y="2061"/>
                </a:lnTo>
                <a:lnTo>
                  <a:pt x="508" y="2057"/>
                </a:lnTo>
                <a:lnTo>
                  <a:pt x="508" y="2057"/>
                </a:lnTo>
                <a:lnTo>
                  <a:pt x="480" y="2051"/>
                </a:lnTo>
                <a:lnTo>
                  <a:pt x="454" y="2045"/>
                </a:lnTo>
                <a:lnTo>
                  <a:pt x="426" y="2039"/>
                </a:lnTo>
                <a:lnTo>
                  <a:pt x="414" y="2035"/>
                </a:lnTo>
                <a:lnTo>
                  <a:pt x="402" y="2031"/>
                </a:lnTo>
                <a:lnTo>
                  <a:pt x="402" y="2031"/>
                </a:lnTo>
                <a:lnTo>
                  <a:pt x="374" y="2021"/>
                </a:lnTo>
                <a:lnTo>
                  <a:pt x="344" y="2013"/>
                </a:lnTo>
                <a:lnTo>
                  <a:pt x="330" y="2013"/>
                </a:lnTo>
                <a:lnTo>
                  <a:pt x="316" y="2013"/>
                </a:lnTo>
                <a:lnTo>
                  <a:pt x="300" y="2015"/>
                </a:lnTo>
                <a:lnTo>
                  <a:pt x="288" y="2019"/>
                </a:lnTo>
                <a:lnTo>
                  <a:pt x="288" y="2019"/>
                </a:lnTo>
                <a:lnTo>
                  <a:pt x="286" y="2013"/>
                </a:lnTo>
                <a:lnTo>
                  <a:pt x="284" y="2009"/>
                </a:lnTo>
                <a:lnTo>
                  <a:pt x="284" y="2003"/>
                </a:lnTo>
                <a:lnTo>
                  <a:pt x="284" y="2003"/>
                </a:lnTo>
                <a:lnTo>
                  <a:pt x="308" y="1981"/>
                </a:lnTo>
                <a:lnTo>
                  <a:pt x="362" y="1937"/>
                </a:lnTo>
                <a:lnTo>
                  <a:pt x="440" y="1873"/>
                </a:lnTo>
                <a:lnTo>
                  <a:pt x="440" y="1873"/>
                </a:lnTo>
                <a:lnTo>
                  <a:pt x="450" y="1875"/>
                </a:lnTo>
                <a:lnTo>
                  <a:pt x="458" y="1879"/>
                </a:lnTo>
                <a:lnTo>
                  <a:pt x="468" y="1889"/>
                </a:lnTo>
                <a:lnTo>
                  <a:pt x="468" y="1889"/>
                </a:lnTo>
                <a:close/>
                <a:moveTo>
                  <a:pt x="1050" y="20"/>
                </a:moveTo>
                <a:lnTo>
                  <a:pt x="1050" y="20"/>
                </a:lnTo>
                <a:lnTo>
                  <a:pt x="1066" y="28"/>
                </a:lnTo>
                <a:lnTo>
                  <a:pt x="1082" y="40"/>
                </a:lnTo>
                <a:lnTo>
                  <a:pt x="1100" y="52"/>
                </a:lnTo>
                <a:lnTo>
                  <a:pt x="1116" y="68"/>
                </a:lnTo>
                <a:lnTo>
                  <a:pt x="1132" y="86"/>
                </a:lnTo>
                <a:lnTo>
                  <a:pt x="1148" y="104"/>
                </a:lnTo>
                <a:lnTo>
                  <a:pt x="1160" y="122"/>
                </a:lnTo>
                <a:lnTo>
                  <a:pt x="1168" y="138"/>
                </a:lnTo>
                <a:lnTo>
                  <a:pt x="1168" y="138"/>
                </a:lnTo>
                <a:lnTo>
                  <a:pt x="1174" y="150"/>
                </a:lnTo>
                <a:lnTo>
                  <a:pt x="1178" y="164"/>
                </a:lnTo>
                <a:lnTo>
                  <a:pt x="1184" y="190"/>
                </a:lnTo>
                <a:lnTo>
                  <a:pt x="1188" y="220"/>
                </a:lnTo>
                <a:lnTo>
                  <a:pt x="1192" y="252"/>
                </a:lnTo>
                <a:lnTo>
                  <a:pt x="1192" y="252"/>
                </a:lnTo>
                <a:lnTo>
                  <a:pt x="1194" y="270"/>
                </a:lnTo>
                <a:lnTo>
                  <a:pt x="1194" y="288"/>
                </a:lnTo>
                <a:lnTo>
                  <a:pt x="1194" y="306"/>
                </a:lnTo>
                <a:lnTo>
                  <a:pt x="1196" y="324"/>
                </a:lnTo>
                <a:lnTo>
                  <a:pt x="1196" y="324"/>
                </a:lnTo>
                <a:lnTo>
                  <a:pt x="1198" y="332"/>
                </a:lnTo>
                <a:lnTo>
                  <a:pt x="1200" y="342"/>
                </a:lnTo>
                <a:lnTo>
                  <a:pt x="1212" y="362"/>
                </a:lnTo>
                <a:lnTo>
                  <a:pt x="1212" y="362"/>
                </a:lnTo>
                <a:lnTo>
                  <a:pt x="1226" y="372"/>
                </a:lnTo>
                <a:lnTo>
                  <a:pt x="1242" y="380"/>
                </a:lnTo>
                <a:lnTo>
                  <a:pt x="1258" y="390"/>
                </a:lnTo>
                <a:lnTo>
                  <a:pt x="1270" y="398"/>
                </a:lnTo>
                <a:lnTo>
                  <a:pt x="1270" y="398"/>
                </a:lnTo>
                <a:lnTo>
                  <a:pt x="1272" y="414"/>
                </a:lnTo>
                <a:lnTo>
                  <a:pt x="1274" y="436"/>
                </a:lnTo>
                <a:lnTo>
                  <a:pt x="1278" y="456"/>
                </a:lnTo>
                <a:lnTo>
                  <a:pt x="1282" y="466"/>
                </a:lnTo>
                <a:lnTo>
                  <a:pt x="1286" y="472"/>
                </a:lnTo>
                <a:lnTo>
                  <a:pt x="1286" y="472"/>
                </a:lnTo>
                <a:lnTo>
                  <a:pt x="1302" y="484"/>
                </a:lnTo>
                <a:lnTo>
                  <a:pt x="1318" y="494"/>
                </a:lnTo>
                <a:lnTo>
                  <a:pt x="1358" y="512"/>
                </a:lnTo>
                <a:lnTo>
                  <a:pt x="1358" y="512"/>
                </a:lnTo>
                <a:lnTo>
                  <a:pt x="1412" y="542"/>
                </a:lnTo>
                <a:lnTo>
                  <a:pt x="1468" y="572"/>
                </a:lnTo>
                <a:lnTo>
                  <a:pt x="1498" y="590"/>
                </a:lnTo>
                <a:lnTo>
                  <a:pt x="1524" y="608"/>
                </a:lnTo>
                <a:lnTo>
                  <a:pt x="1552" y="630"/>
                </a:lnTo>
                <a:lnTo>
                  <a:pt x="1578" y="654"/>
                </a:lnTo>
                <a:lnTo>
                  <a:pt x="1578" y="654"/>
                </a:lnTo>
                <a:lnTo>
                  <a:pt x="1586" y="662"/>
                </a:lnTo>
                <a:lnTo>
                  <a:pt x="1594" y="672"/>
                </a:lnTo>
                <a:lnTo>
                  <a:pt x="1606" y="694"/>
                </a:lnTo>
                <a:lnTo>
                  <a:pt x="1614" y="718"/>
                </a:lnTo>
                <a:lnTo>
                  <a:pt x="1620" y="740"/>
                </a:lnTo>
                <a:lnTo>
                  <a:pt x="1620" y="740"/>
                </a:lnTo>
                <a:lnTo>
                  <a:pt x="1656" y="862"/>
                </a:lnTo>
                <a:lnTo>
                  <a:pt x="1688" y="987"/>
                </a:lnTo>
                <a:lnTo>
                  <a:pt x="1688" y="987"/>
                </a:lnTo>
                <a:lnTo>
                  <a:pt x="1728" y="1147"/>
                </a:lnTo>
                <a:lnTo>
                  <a:pt x="1746" y="1219"/>
                </a:lnTo>
                <a:lnTo>
                  <a:pt x="1754" y="1251"/>
                </a:lnTo>
                <a:lnTo>
                  <a:pt x="1754" y="1251"/>
                </a:lnTo>
                <a:lnTo>
                  <a:pt x="1754" y="1263"/>
                </a:lnTo>
                <a:lnTo>
                  <a:pt x="1750" y="1275"/>
                </a:lnTo>
                <a:lnTo>
                  <a:pt x="1746" y="1287"/>
                </a:lnTo>
                <a:lnTo>
                  <a:pt x="1740" y="1297"/>
                </a:lnTo>
                <a:lnTo>
                  <a:pt x="1726" y="1321"/>
                </a:lnTo>
                <a:lnTo>
                  <a:pt x="1710" y="1341"/>
                </a:lnTo>
                <a:lnTo>
                  <a:pt x="1676" y="1379"/>
                </a:lnTo>
                <a:lnTo>
                  <a:pt x="1664" y="1395"/>
                </a:lnTo>
                <a:lnTo>
                  <a:pt x="1656" y="1409"/>
                </a:lnTo>
                <a:lnTo>
                  <a:pt x="1656" y="1409"/>
                </a:lnTo>
                <a:lnTo>
                  <a:pt x="1652" y="1421"/>
                </a:lnTo>
                <a:lnTo>
                  <a:pt x="1652" y="1433"/>
                </a:lnTo>
                <a:lnTo>
                  <a:pt x="1650" y="1461"/>
                </a:lnTo>
                <a:lnTo>
                  <a:pt x="1648" y="1487"/>
                </a:lnTo>
                <a:lnTo>
                  <a:pt x="1646" y="1501"/>
                </a:lnTo>
                <a:lnTo>
                  <a:pt x="1640" y="1515"/>
                </a:lnTo>
                <a:lnTo>
                  <a:pt x="1640" y="1515"/>
                </a:lnTo>
                <a:lnTo>
                  <a:pt x="1636" y="1519"/>
                </a:lnTo>
                <a:lnTo>
                  <a:pt x="1630" y="1525"/>
                </a:lnTo>
                <a:lnTo>
                  <a:pt x="1616" y="1531"/>
                </a:lnTo>
                <a:lnTo>
                  <a:pt x="1602" y="1541"/>
                </a:lnTo>
                <a:lnTo>
                  <a:pt x="1594" y="1547"/>
                </a:lnTo>
                <a:lnTo>
                  <a:pt x="1590" y="1553"/>
                </a:lnTo>
                <a:lnTo>
                  <a:pt x="1590" y="1553"/>
                </a:lnTo>
                <a:lnTo>
                  <a:pt x="1582" y="1567"/>
                </a:lnTo>
                <a:lnTo>
                  <a:pt x="1576" y="1583"/>
                </a:lnTo>
                <a:lnTo>
                  <a:pt x="1566" y="1617"/>
                </a:lnTo>
                <a:lnTo>
                  <a:pt x="1560" y="1649"/>
                </a:lnTo>
                <a:lnTo>
                  <a:pt x="1558" y="1665"/>
                </a:lnTo>
                <a:lnTo>
                  <a:pt x="1558" y="1665"/>
                </a:lnTo>
                <a:lnTo>
                  <a:pt x="1562" y="1689"/>
                </a:lnTo>
                <a:lnTo>
                  <a:pt x="1570" y="1733"/>
                </a:lnTo>
                <a:lnTo>
                  <a:pt x="1582" y="1797"/>
                </a:lnTo>
                <a:lnTo>
                  <a:pt x="1582" y="1797"/>
                </a:lnTo>
                <a:lnTo>
                  <a:pt x="1580" y="1811"/>
                </a:lnTo>
                <a:lnTo>
                  <a:pt x="1576" y="1827"/>
                </a:lnTo>
                <a:lnTo>
                  <a:pt x="1572" y="1845"/>
                </a:lnTo>
                <a:lnTo>
                  <a:pt x="1570" y="1857"/>
                </a:lnTo>
                <a:lnTo>
                  <a:pt x="1570" y="1857"/>
                </a:lnTo>
                <a:lnTo>
                  <a:pt x="1576" y="1901"/>
                </a:lnTo>
                <a:lnTo>
                  <a:pt x="1582" y="1943"/>
                </a:lnTo>
                <a:lnTo>
                  <a:pt x="1582" y="1943"/>
                </a:lnTo>
                <a:lnTo>
                  <a:pt x="1580" y="1959"/>
                </a:lnTo>
                <a:lnTo>
                  <a:pt x="1576" y="1977"/>
                </a:lnTo>
                <a:lnTo>
                  <a:pt x="1562" y="2017"/>
                </a:lnTo>
                <a:lnTo>
                  <a:pt x="1546" y="2053"/>
                </a:lnTo>
                <a:lnTo>
                  <a:pt x="1534" y="2077"/>
                </a:lnTo>
                <a:lnTo>
                  <a:pt x="1534" y="2077"/>
                </a:lnTo>
                <a:lnTo>
                  <a:pt x="1506" y="2119"/>
                </a:lnTo>
                <a:lnTo>
                  <a:pt x="1474" y="2161"/>
                </a:lnTo>
                <a:lnTo>
                  <a:pt x="1444" y="2205"/>
                </a:lnTo>
                <a:lnTo>
                  <a:pt x="1412" y="2251"/>
                </a:lnTo>
                <a:lnTo>
                  <a:pt x="1412" y="2251"/>
                </a:lnTo>
                <a:lnTo>
                  <a:pt x="1398" y="2273"/>
                </a:lnTo>
                <a:lnTo>
                  <a:pt x="1388" y="2299"/>
                </a:lnTo>
                <a:lnTo>
                  <a:pt x="1376" y="2325"/>
                </a:lnTo>
                <a:lnTo>
                  <a:pt x="1366" y="2349"/>
                </a:lnTo>
                <a:lnTo>
                  <a:pt x="1366" y="2349"/>
                </a:lnTo>
                <a:lnTo>
                  <a:pt x="1354" y="2365"/>
                </a:lnTo>
                <a:lnTo>
                  <a:pt x="1340" y="2381"/>
                </a:lnTo>
                <a:lnTo>
                  <a:pt x="1306" y="2409"/>
                </a:lnTo>
                <a:lnTo>
                  <a:pt x="1290" y="2421"/>
                </a:lnTo>
                <a:lnTo>
                  <a:pt x="1276" y="2435"/>
                </a:lnTo>
                <a:lnTo>
                  <a:pt x="1264" y="2447"/>
                </a:lnTo>
                <a:lnTo>
                  <a:pt x="1262" y="2453"/>
                </a:lnTo>
                <a:lnTo>
                  <a:pt x="1258" y="2459"/>
                </a:lnTo>
                <a:lnTo>
                  <a:pt x="1258" y="2459"/>
                </a:lnTo>
                <a:lnTo>
                  <a:pt x="1256" y="2471"/>
                </a:lnTo>
                <a:lnTo>
                  <a:pt x="1256" y="2485"/>
                </a:lnTo>
                <a:lnTo>
                  <a:pt x="1256" y="2507"/>
                </a:lnTo>
                <a:lnTo>
                  <a:pt x="1256" y="2507"/>
                </a:lnTo>
                <a:lnTo>
                  <a:pt x="1256" y="2519"/>
                </a:lnTo>
                <a:lnTo>
                  <a:pt x="1260" y="2525"/>
                </a:lnTo>
                <a:lnTo>
                  <a:pt x="1264" y="2529"/>
                </a:lnTo>
                <a:lnTo>
                  <a:pt x="1268" y="2531"/>
                </a:lnTo>
                <a:lnTo>
                  <a:pt x="1274" y="2531"/>
                </a:lnTo>
                <a:lnTo>
                  <a:pt x="1278" y="2533"/>
                </a:lnTo>
                <a:lnTo>
                  <a:pt x="1282" y="2537"/>
                </a:lnTo>
                <a:lnTo>
                  <a:pt x="1282" y="2545"/>
                </a:lnTo>
                <a:lnTo>
                  <a:pt x="1282" y="2545"/>
                </a:lnTo>
                <a:lnTo>
                  <a:pt x="1280" y="2565"/>
                </a:lnTo>
                <a:lnTo>
                  <a:pt x="1274" y="2595"/>
                </a:lnTo>
                <a:lnTo>
                  <a:pt x="1270" y="2625"/>
                </a:lnTo>
                <a:lnTo>
                  <a:pt x="1266" y="2645"/>
                </a:lnTo>
                <a:lnTo>
                  <a:pt x="1266" y="2645"/>
                </a:lnTo>
                <a:lnTo>
                  <a:pt x="1268" y="2653"/>
                </a:lnTo>
                <a:lnTo>
                  <a:pt x="1270" y="2663"/>
                </a:lnTo>
                <a:lnTo>
                  <a:pt x="1278" y="2687"/>
                </a:lnTo>
                <a:lnTo>
                  <a:pt x="1286" y="2711"/>
                </a:lnTo>
                <a:lnTo>
                  <a:pt x="1290" y="2723"/>
                </a:lnTo>
                <a:lnTo>
                  <a:pt x="1290" y="2735"/>
                </a:lnTo>
                <a:lnTo>
                  <a:pt x="1290" y="2735"/>
                </a:lnTo>
                <a:lnTo>
                  <a:pt x="1282" y="2775"/>
                </a:lnTo>
                <a:lnTo>
                  <a:pt x="1278" y="2801"/>
                </a:lnTo>
                <a:lnTo>
                  <a:pt x="1274" y="2817"/>
                </a:lnTo>
                <a:lnTo>
                  <a:pt x="1274" y="2817"/>
                </a:lnTo>
                <a:lnTo>
                  <a:pt x="1278" y="2827"/>
                </a:lnTo>
                <a:lnTo>
                  <a:pt x="1284" y="2839"/>
                </a:lnTo>
                <a:lnTo>
                  <a:pt x="1292" y="2853"/>
                </a:lnTo>
                <a:lnTo>
                  <a:pt x="1294" y="2865"/>
                </a:lnTo>
                <a:lnTo>
                  <a:pt x="1294" y="3072"/>
                </a:lnTo>
                <a:lnTo>
                  <a:pt x="1326" y="3336"/>
                </a:lnTo>
                <a:lnTo>
                  <a:pt x="1326" y="3336"/>
                </a:lnTo>
                <a:lnTo>
                  <a:pt x="1324" y="3418"/>
                </a:lnTo>
                <a:lnTo>
                  <a:pt x="1326" y="3450"/>
                </a:lnTo>
                <a:lnTo>
                  <a:pt x="1330" y="3490"/>
                </a:lnTo>
                <a:lnTo>
                  <a:pt x="1330" y="3490"/>
                </a:lnTo>
                <a:lnTo>
                  <a:pt x="1332" y="3508"/>
                </a:lnTo>
                <a:lnTo>
                  <a:pt x="1338" y="3526"/>
                </a:lnTo>
                <a:lnTo>
                  <a:pt x="1346" y="3544"/>
                </a:lnTo>
                <a:lnTo>
                  <a:pt x="1354" y="3564"/>
                </a:lnTo>
                <a:lnTo>
                  <a:pt x="1372" y="3598"/>
                </a:lnTo>
                <a:lnTo>
                  <a:pt x="1380" y="3616"/>
                </a:lnTo>
                <a:lnTo>
                  <a:pt x="1384" y="3630"/>
                </a:lnTo>
                <a:lnTo>
                  <a:pt x="1384" y="3630"/>
                </a:lnTo>
                <a:lnTo>
                  <a:pt x="1390" y="3652"/>
                </a:lnTo>
                <a:lnTo>
                  <a:pt x="1394" y="3676"/>
                </a:lnTo>
                <a:lnTo>
                  <a:pt x="1396" y="3728"/>
                </a:lnTo>
                <a:lnTo>
                  <a:pt x="1398" y="3772"/>
                </a:lnTo>
                <a:lnTo>
                  <a:pt x="1396" y="3796"/>
                </a:lnTo>
                <a:lnTo>
                  <a:pt x="1396" y="3796"/>
                </a:lnTo>
                <a:lnTo>
                  <a:pt x="1396" y="3830"/>
                </a:lnTo>
                <a:lnTo>
                  <a:pt x="1394" y="3854"/>
                </a:lnTo>
                <a:lnTo>
                  <a:pt x="1388" y="3874"/>
                </a:lnTo>
                <a:lnTo>
                  <a:pt x="1388" y="3874"/>
                </a:lnTo>
                <a:lnTo>
                  <a:pt x="1374" y="3884"/>
                </a:lnTo>
                <a:lnTo>
                  <a:pt x="1358" y="3890"/>
                </a:lnTo>
                <a:lnTo>
                  <a:pt x="1326" y="3902"/>
                </a:lnTo>
                <a:lnTo>
                  <a:pt x="1294" y="3908"/>
                </a:lnTo>
                <a:lnTo>
                  <a:pt x="1262" y="3910"/>
                </a:lnTo>
                <a:lnTo>
                  <a:pt x="1262" y="3910"/>
                </a:lnTo>
                <a:lnTo>
                  <a:pt x="1242" y="3910"/>
                </a:lnTo>
                <a:lnTo>
                  <a:pt x="1222" y="3906"/>
                </a:lnTo>
                <a:lnTo>
                  <a:pt x="1190" y="3898"/>
                </a:lnTo>
                <a:lnTo>
                  <a:pt x="1164" y="3890"/>
                </a:lnTo>
                <a:lnTo>
                  <a:pt x="1152" y="3888"/>
                </a:lnTo>
                <a:lnTo>
                  <a:pt x="1140" y="3886"/>
                </a:lnTo>
                <a:lnTo>
                  <a:pt x="952" y="3898"/>
                </a:lnTo>
                <a:lnTo>
                  <a:pt x="952" y="3898"/>
                </a:lnTo>
                <a:lnTo>
                  <a:pt x="940" y="3898"/>
                </a:lnTo>
                <a:lnTo>
                  <a:pt x="928" y="3896"/>
                </a:lnTo>
                <a:lnTo>
                  <a:pt x="922" y="3894"/>
                </a:lnTo>
                <a:lnTo>
                  <a:pt x="916" y="3890"/>
                </a:lnTo>
                <a:lnTo>
                  <a:pt x="912" y="3884"/>
                </a:lnTo>
                <a:lnTo>
                  <a:pt x="910" y="3878"/>
                </a:lnTo>
                <a:lnTo>
                  <a:pt x="908" y="3864"/>
                </a:lnTo>
                <a:lnTo>
                  <a:pt x="908" y="3864"/>
                </a:lnTo>
                <a:lnTo>
                  <a:pt x="910" y="3852"/>
                </a:lnTo>
                <a:lnTo>
                  <a:pt x="912" y="3840"/>
                </a:lnTo>
                <a:lnTo>
                  <a:pt x="914" y="3830"/>
                </a:lnTo>
                <a:lnTo>
                  <a:pt x="918" y="3820"/>
                </a:lnTo>
                <a:lnTo>
                  <a:pt x="924" y="3810"/>
                </a:lnTo>
                <a:lnTo>
                  <a:pt x="932" y="3798"/>
                </a:lnTo>
                <a:lnTo>
                  <a:pt x="952" y="3776"/>
                </a:lnTo>
                <a:lnTo>
                  <a:pt x="952" y="3776"/>
                </a:lnTo>
                <a:lnTo>
                  <a:pt x="950" y="3774"/>
                </a:lnTo>
                <a:lnTo>
                  <a:pt x="948" y="3770"/>
                </a:lnTo>
                <a:lnTo>
                  <a:pt x="940" y="3764"/>
                </a:lnTo>
                <a:lnTo>
                  <a:pt x="940" y="3764"/>
                </a:lnTo>
                <a:lnTo>
                  <a:pt x="928" y="3760"/>
                </a:lnTo>
                <a:lnTo>
                  <a:pt x="914" y="3758"/>
                </a:lnTo>
                <a:lnTo>
                  <a:pt x="884" y="3754"/>
                </a:lnTo>
                <a:lnTo>
                  <a:pt x="852" y="3750"/>
                </a:lnTo>
                <a:lnTo>
                  <a:pt x="822" y="3746"/>
                </a:lnTo>
                <a:lnTo>
                  <a:pt x="808" y="3740"/>
                </a:lnTo>
                <a:lnTo>
                  <a:pt x="794" y="3736"/>
                </a:lnTo>
                <a:lnTo>
                  <a:pt x="782" y="3728"/>
                </a:lnTo>
                <a:lnTo>
                  <a:pt x="772" y="3718"/>
                </a:lnTo>
                <a:lnTo>
                  <a:pt x="764" y="3706"/>
                </a:lnTo>
                <a:lnTo>
                  <a:pt x="758" y="3692"/>
                </a:lnTo>
                <a:lnTo>
                  <a:pt x="752" y="3674"/>
                </a:lnTo>
                <a:lnTo>
                  <a:pt x="752" y="3654"/>
                </a:lnTo>
                <a:lnTo>
                  <a:pt x="752" y="3654"/>
                </a:lnTo>
                <a:lnTo>
                  <a:pt x="752" y="3624"/>
                </a:lnTo>
                <a:lnTo>
                  <a:pt x="756" y="3602"/>
                </a:lnTo>
                <a:lnTo>
                  <a:pt x="760" y="3596"/>
                </a:lnTo>
                <a:lnTo>
                  <a:pt x="764" y="3590"/>
                </a:lnTo>
                <a:lnTo>
                  <a:pt x="768" y="3586"/>
                </a:lnTo>
                <a:lnTo>
                  <a:pt x="774" y="3582"/>
                </a:lnTo>
                <a:lnTo>
                  <a:pt x="790" y="3578"/>
                </a:lnTo>
                <a:lnTo>
                  <a:pt x="812" y="3576"/>
                </a:lnTo>
                <a:lnTo>
                  <a:pt x="838" y="3572"/>
                </a:lnTo>
                <a:lnTo>
                  <a:pt x="874" y="3564"/>
                </a:lnTo>
                <a:lnTo>
                  <a:pt x="874" y="3564"/>
                </a:lnTo>
                <a:lnTo>
                  <a:pt x="876" y="3560"/>
                </a:lnTo>
                <a:lnTo>
                  <a:pt x="876" y="3556"/>
                </a:lnTo>
                <a:lnTo>
                  <a:pt x="878" y="3552"/>
                </a:lnTo>
                <a:lnTo>
                  <a:pt x="878" y="3552"/>
                </a:lnTo>
                <a:lnTo>
                  <a:pt x="860" y="3478"/>
                </a:lnTo>
                <a:lnTo>
                  <a:pt x="848" y="3424"/>
                </a:lnTo>
                <a:lnTo>
                  <a:pt x="844" y="3404"/>
                </a:lnTo>
                <a:lnTo>
                  <a:pt x="842" y="3390"/>
                </a:lnTo>
                <a:lnTo>
                  <a:pt x="842" y="3390"/>
                </a:lnTo>
                <a:lnTo>
                  <a:pt x="846" y="3346"/>
                </a:lnTo>
                <a:lnTo>
                  <a:pt x="854" y="3276"/>
                </a:lnTo>
                <a:lnTo>
                  <a:pt x="854" y="3154"/>
                </a:lnTo>
                <a:lnTo>
                  <a:pt x="854" y="3154"/>
                </a:lnTo>
                <a:lnTo>
                  <a:pt x="860" y="3136"/>
                </a:lnTo>
                <a:lnTo>
                  <a:pt x="862" y="3116"/>
                </a:lnTo>
                <a:lnTo>
                  <a:pt x="862" y="3116"/>
                </a:lnTo>
                <a:lnTo>
                  <a:pt x="856" y="3092"/>
                </a:lnTo>
                <a:lnTo>
                  <a:pt x="842" y="3042"/>
                </a:lnTo>
                <a:lnTo>
                  <a:pt x="826" y="2982"/>
                </a:lnTo>
                <a:lnTo>
                  <a:pt x="818" y="2952"/>
                </a:lnTo>
                <a:lnTo>
                  <a:pt x="814" y="2927"/>
                </a:lnTo>
                <a:lnTo>
                  <a:pt x="814" y="2927"/>
                </a:lnTo>
                <a:lnTo>
                  <a:pt x="804" y="2857"/>
                </a:lnTo>
                <a:lnTo>
                  <a:pt x="794" y="2785"/>
                </a:lnTo>
                <a:lnTo>
                  <a:pt x="778" y="2643"/>
                </a:lnTo>
                <a:lnTo>
                  <a:pt x="762" y="2499"/>
                </a:lnTo>
                <a:lnTo>
                  <a:pt x="754" y="2427"/>
                </a:lnTo>
                <a:lnTo>
                  <a:pt x="744" y="2357"/>
                </a:lnTo>
                <a:lnTo>
                  <a:pt x="744" y="2357"/>
                </a:lnTo>
                <a:lnTo>
                  <a:pt x="742" y="2351"/>
                </a:lnTo>
                <a:lnTo>
                  <a:pt x="736" y="2343"/>
                </a:lnTo>
                <a:lnTo>
                  <a:pt x="728" y="2335"/>
                </a:lnTo>
                <a:lnTo>
                  <a:pt x="716" y="2329"/>
                </a:lnTo>
                <a:lnTo>
                  <a:pt x="716" y="2329"/>
                </a:lnTo>
                <a:lnTo>
                  <a:pt x="708" y="2389"/>
                </a:lnTo>
                <a:lnTo>
                  <a:pt x="696" y="2449"/>
                </a:lnTo>
                <a:lnTo>
                  <a:pt x="684" y="2511"/>
                </a:lnTo>
                <a:lnTo>
                  <a:pt x="668" y="2573"/>
                </a:lnTo>
                <a:lnTo>
                  <a:pt x="668" y="2573"/>
                </a:lnTo>
                <a:lnTo>
                  <a:pt x="662" y="2589"/>
                </a:lnTo>
                <a:lnTo>
                  <a:pt x="652" y="2607"/>
                </a:lnTo>
                <a:lnTo>
                  <a:pt x="638" y="2625"/>
                </a:lnTo>
                <a:lnTo>
                  <a:pt x="622" y="2643"/>
                </a:lnTo>
                <a:lnTo>
                  <a:pt x="604" y="2659"/>
                </a:lnTo>
                <a:lnTo>
                  <a:pt x="586" y="2671"/>
                </a:lnTo>
                <a:lnTo>
                  <a:pt x="568" y="2681"/>
                </a:lnTo>
                <a:lnTo>
                  <a:pt x="560" y="2683"/>
                </a:lnTo>
                <a:lnTo>
                  <a:pt x="550" y="2683"/>
                </a:lnTo>
                <a:lnTo>
                  <a:pt x="550" y="2683"/>
                </a:lnTo>
                <a:lnTo>
                  <a:pt x="530" y="2681"/>
                </a:lnTo>
                <a:lnTo>
                  <a:pt x="494" y="2673"/>
                </a:lnTo>
                <a:lnTo>
                  <a:pt x="452" y="2663"/>
                </a:lnTo>
                <a:lnTo>
                  <a:pt x="414" y="2653"/>
                </a:lnTo>
                <a:lnTo>
                  <a:pt x="414" y="2653"/>
                </a:lnTo>
                <a:lnTo>
                  <a:pt x="354" y="2633"/>
                </a:lnTo>
                <a:lnTo>
                  <a:pt x="292" y="2609"/>
                </a:lnTo>
                <a:lnTo>
                  <a:pt x="232" y="2583"/>
                </a:lnTo>
                <a:lnTo>
                  <a:pt x="174" y="2557"/>
                </a:lnTo>
                <a:lnTo>
                  <a:pt x="174" y="2557"/>
                </a:lnTo>
                <a:lnTo>
                  <a:pt x="146" y="2547"/>
                </a:lnTo>
                <a:lnTo>
                  <a:pt x="116" y="2535"/>
                </a:lnTo>
                <a:lnTo>
                  <a:pt x="102" y="2527"/>
                </a:lnTo>
                <a:lnTo>
                  <a:pt x="88" y="2519"/>
                </a:lnTo>
                <a:lnTo>
                  <a:pt x="74" y="2507"/>
                </a:lnTo>
                <a:lnTo>
                  <a:pt x="64" y="2495"/>
                </a:lnTo>
                <a:lnTo>
                  <a:pt x="64" y="2495"/>
                </a:lnTo>
                <a:lnTo>
                  <a:pt x="58" y="2485"/>
                </a:lnTo>
                <a:lnTo>
                  <a:pt x="56" y="2475"/>
                </a:lnTo>
                <a:lnTo>
                  <a:pt x="56" y="2451"/>
                </a:lnTo>
                <a:lnTo>
                  <a:pt x="56" y="2451"/>
                </a:lnTo>
                <a:lnTo>
                  <a:pt x="40" y="2451"/>
                </a:lnTo>
                <a:lnTo>
                  <a:pt x="26" y="2447"/>
                </a:lnTo>
                <a:lnTo>
                  <a:pt x="18" y="2439"/>
                </a:lnTo>
                <a:lnTo>
                  <a:pt x="10" y="2429"/>
                </a:lnTo>
                <a:lnTo>
                  <a:pt x="6" y="2419"/>
                </a:lnTo>
                <a:lnTo>
                  <a:pt x="2" y="2407"/>
                </a:lnTo>
                <a:lnTo>
                  <a:pt x="0" y="2385"/>
                </a:lnTo>
                <a:lnTo>
                  <a:pt x="0" y="2385"/>
                </a:lnTo>
                <a:lnTo>
                  <a:pt x="2" y="2365"/>
                </a:lnTo>
                <a:lnTo>
                  <a:pt x="4" y="2345"/>
                </a:lnTo>
                <a:lnTo>
                  <a:pt x="4" y="2345"/>
                </a:lnTo>
                <a:lnTo>
                  <a:pt x="14" y="2313"/>
                </a:lnTo>
                <a:lnTo>
                  <a:pt x="22" y="2295"/>
                </a:lnTo>
                <a:lnTo>
                  <a:pt x="26" y="2289"/>
                </a:lnTo>
                <a:lnTo>
                  <a:pt x="32" y="2283"/>
                </a:lnTo>
                <a:lnTo>
                  <a:pt x="32" y="2283"/>
                </a:lnTo>
                <a:lnTo>
                  <a:pt x="36" y="2275"/>
                </a:lnTo>
                <a:lnTo>
                  <a:pt x="42" y="2269"/>
                </a:lnTo>
                <a:lnTo>
                  <a:pt x="54" y="2261"/>
                </a:lnTo>
                <a:lnTo>
                  <a:pt x="66" y="2255"/>
                </a:lnTo>
                <a:lnTo>
                  <a:pt x="72" y="2251"/>
                </a:lnTo>
                <a:lnTo>
                  <a:pt x="74" y="2247"/>
                </a:lnTo>
                <a:lnTo>
                  <a:pt x="74" y="2247"/>
                </a:lnTo>
                <a:lnTo>
                  <a:pt x="78" y="2239"/>
                </a:lnTo>
                <a:lnTo>
                  <a:pt x="82" y="2231"/>
                </a:lnTo>
                <a:lnTo>
                  <a:pt x="84" y="2215"/>
                </a:lnTo>
                <a:lnTo>
                  <a:pt x="88" y="2201"/>
                </a:lnTo>
                <a:lnTo>
                  <a:pt x="90" y="2193"/>
                </a:lnTo>
                <a:lnTo>
                  <a:pt x="94" y="2187"/>
                </a:lnTo>
                <a:lnTo>
                  <a:pt x="94" y="2187"/>
                </a:lnTo>
                <a:lnTo>
                  <a:pt x="100" y="2181"/>
                </a:lnTo>
                <a:lnTo>
                  <a:pt x="106" y="2175"/>
                </a:lnTo>
                <a:lnTo>
                  <a:pt x="120" y="2165"/>
                </a:lnTo>
                <a:lnTo>
                  <a:pt x="132" y="2157"/>
                </a:lnTo>
                <a:lnTo>
                  <a:pt x="138" y="2153"/>
                </a:lnTo>
                <a:lnTo>
                  <a:pt x="142" y="2149"/>
                </a:lnTo>
                <a:lnTo>
                  <a:pt x="142" y="2149"/>
                </a:lnTo>
                <a:lnTo>
                  <a:pt x="152" y="2131"/>
                </a:lnTo>
                <a:lnTo>
                  <a:pt x="160" y="2113"/>
                </a:lnTo>
                <a:lnTo>
                  <a:pt x="180" y="2073"/>
                </a:lnTo>
                <a:lnTo>
                  <a:pt x="190" y="2053"/>
                </a:lnTo>
                <a:lnTo>
                  <a:pt x="200" y="2035"/>
                </a:lnTo>
                <a:lnTo>
                  <a:pt x="214" y="2015"/>
                </a:lnTo>
                <a:lnTo>
                  <a:pt x="228" y="1999"/>
                </a:lnTo>
                <a:lnTo>
                  <a:pt x="228" y="1999"/>
                </a:lnTo>
                <a:lnTo>
                  <a:pt x="254" y="1975"/>
                </a:lnTo>
                <a:lnTo>
                  <a:pt x="282" y="1951"/>
                </a:lnTo>
                <a:lnTo>
                  <a:pt x="338" y="1907"/>
                </a:lnTo>
                <a:lnTo>
                  <a:pt x="392" y="1861"/>
                </a:lnTo>
                <a:lnTo>
                  <a:pt x="418" y="1839"/>
                </a:lnTo>
                <a:lnTo>
                  <a:pt x="440" y="1813"/>
                </a:lnTo>
                <a:lnTo>
                  <a:pt x="440" y="1813"/>
                </a:lnTo>
                <a:lnTo>
                  <a:pt x="448" y="1801"/>
                </a:lnTo>
                <a:lnTo>
                  <a:pt x="456" y="1789"/>
                </a:lnTo>
                <a:lnTo>
                  <a:pt x="464" y="1761"/>
                </a:lnTo>
                <a:lnTo>
                  <a:pt x="472" y="1731"/>
                </a:lnTo>
                <a:lnTo>
                  <a:pt x="480" y="1703"/>
                </a:lnTo>
                <a:lnTo>
                  <a:pt x="480" y="1703"/>
                </a:lnTo>
                <a:lnTo>
                  <a:pt x="480" y="1655"/>
                </a:lnTo>
                <a:lnTo>
                  <a:pt x="478" y="1623"/>
                </a:lnTo>
                <a:lnTo>
                  <a:pt x="476" y="1593"/>
                </a:lnTo>
                <a:lnTo>
                  <a:pt x="476" y="1593"/>
                </a:lnTo>
                <a:lnTo>
                  <a:pt x="482" y="1539"/>
                </a:lnTo>
                <a:lnTo>
                  <a:pt x="492" y="1459"/>
                </a:lnTo>
                <a:lnTo>
                  <a:pt x="492" y="1459"/>
                </a:lnTo>
                <a:lnTo>
                  <a:pt x="500" y="1407"/>
                </a:lnTo>
                <a:lnTo>
                  <a:pt x="508" y="1353"/>
                </a:lnTo>
                <a:lnTo>
                  <a:pt x="508" y="1353"/>
                </a:lnTo>
                <a:lnTo>
                  <a:pt x="518" y="1295"/>
                </a:lnTo>
                <a:lnTo>
                  <a:pt x="524" y="1265"/>
                </a:lnTo>
                <a:lnTo>
                  <a:pt x="528" y="1235"/>
                </a:lnTo>
                <a:lnTo>
                  <a:pt x="528" y="1235"/>
                </a:lnTo>
                <a:lnTo>
                  <a:pt x="532" y="1213"/>
                </a:lnTo>
                <a:lnTo>
                  <a:pt x="536" y="1191"/>
                </a:lnTo>
                <a:lnTo>
                  <a:pt x="544" y="1145"/>
                </a:lnTo>
                <a:lnTo>
                  <a:pt x="544" y="1145"/>
                </a:lnTo>
                <a:lnTo>
                  <a:pt x="590" y="926"/>
                </a:lnTo>
                <a:lnTo>
                  <a:pt x="590" y="926"/>
                </a:lnTo>
                <a:lnTo>
                  <a:pt x="592" y="914"/>
                </a:lnTo>
                <a:lnTo>
                  <a:pt x="594" y="902"/>
                </a:lnTo>
                <a:lnTo>
                  <a:pt x="594" y="878"/>
                </a:lnTo>
                <a:lnTo>
                  <a:pt x="594" y="878"/>
                </a:lnTo>
                <a:lnTo>
                  <a:pt x="606" y="788"/>
                </a:lnTo>
                <a:lnTo>
                  <a:pt x="606" y="788"/>
                </a:lnTo>
                <a:lnTo>
                  <a:pt x="616" y="740"/>
                </a:lnTo>
                <a:lnTo>
                  <a:pt x="628" y="692"/>
                </a:lnTo>
                <a:lnTo>
                  <a:pt x="640" y="644"/>
                </a:lnTo>
                <a:lnTo>
                  <a:pt x="648" y="622"/>
                </a:lnTo>
                <a:lnTo>
                  <a:pt x="658" y="598"/>
                </a:lnTo>
                <a:lnTo>
                  <a:pt x="658" y="598"/>
                </a:lnTo>
                <a:lnTo>
                  <a:pt x="662" y="590"/>
                </a:lnTo>
                <a:lnTo>
                  <a:pt x="668" y="580"/>
                </a:lnTo>
                <a:lnTo>
                  <a:pt x="688" y="564"/>
                </a:lnTo>
                <a:lnTo>
                  <a:pt x="710" y="546"/>
                </a:lnTo>
                <a:lnTo>
                  <a:pt x="736" y="530"/>
                </a:lnTo>
                <a:lnTo>
                  <a:pt x="780" y="504"/>
                </a:lnTo>
                <a:lnTo>
                  <a:pt x="794" y="494"/>
                </a:lnTo>
                <a:lnTo>
                  <a:pt x="798" y="492"/>
                </a:lnTo>
                <a:lnTo>
                  <a:pt x="798" y="488"/>
                </a:lnTo>
                <a:lnTo>
                  <a:pt x="798" y="488"/>
                </a:lnTo>
                <a:lnTo>
                  <a:pt x="792" y="466"/>
                </a:lnTo>
                <a:lnTo>
                  <a:pt x="776" y="414"/>
                </a:lnTo>
                <a:lnTo>
                  <a:pt x="766" y="384"/>
                </a:lnTo>
                <a:lnTo>
                  <a:pt x="758" y="352"/>
                </a:lnTo>
                <a:lnTo>
                  <a:pt x="754" y="324"/>
                </a:lnTo>
                <a:lnTo>
                  <a:pt x="752" y="300"/>
                </a:lnTo>
                <a:lnTo>
                  <a:pt x="752" y="300"/>
                </a:lnTo>
                <a:lnTo>
                  <a:pt x="754" y="272"/>
                </a:lnTo>
                <a:lnTo>
                  <a:pt x="756" y="236"/>
                </a:lnTo>
                <a:lnTo>
                  <a:pt x="756" y="236"/>
                </a:lnTo>
                <a:lnTo>
                  <a:pt x="760" y="210"/>
                </a:lnTo>
                <a:lnTo>
                  <a:pt x="764" y="186"/>
                </a:lnTo>
                <a:lnTo>
                  <a:pt x="764" y="186"/>
                </a:lnTo>
                <a:lnTo>
                  <a:pt x="768" y="166"/>
                </a:lnTo>
                <a:lnTo>
                  <a:pt x="770" y="154"/>
                </a:lnTo>
                <a:lnTo>
                  <a:pt x="772" y="142"/>
                </a:lnTo>
                <a:lnTo>
                  <a:pt x="772" y="142"/>
                </a:lnTo>
                <a:lnTo>
                  <a:pt x="780" y="118"/>
                </a:lnTo>
                <a:lnTo>
                  <a:pt x="786" y="104"/>
                </a:lnTo>
                <a:lnTo>
                  <a:pt x="792" y="92"/>
                </a:lnTo>
                <a:lnTo>
                  <a:pt x="800" y="80"/>
                </a:lnTo>
                <a:lnTo>
                  <a:pt x="810" y="68"/>
                </a:lnTo>
                <a:lnTo>
                  <a:pt x="822" y="58"/>
                </a:lnTo>
                <a:lnTo>
                  <a:pt x="834" y="48"/>
                </a:lnTo>
                <a:lnTo>
                  <a:pt x="834" y="48"/>
                </a:lnTo>
                <a:lnTo>
                  <a:pt x="864" y="32"/>
                </a:lnTo>
                <a:lnTo>
                  <a:pt x="898" y="16"/>
                </a:lnTo>
                <a:lnTo>
                  <a:pt x="930" y="6"/>
                </a:lnTo>
                <a:lnTo>
                  <a:pt x="948" y="0"/>
                </a:lnTo>
                <a:lnTo>
                  <a:pt x="948" y="0"/>
                </a:lnTo>
                <a:lnTo>
                  <a:pt x="962" y="2"/>
                </a:lnTo>
                <a:lnTo>
                  <a:pt x="990" y="4"/>
                </a:lnTo>
                <a:lnTo>
                  <a:pt x="1020" y="10"/>
                </a:lnTo>
                <a:lnTo>
                  <a:pt x="1036" y="14"/>
                </a:lnTo>
                <a:lnTo>
                  <a:pt x="1050" y="20"/>
                </a:lnTo>
                <a:lnTo>
                  <a:pt x="1050" y="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6580966" y="4842582"/>
            <a:ext cx="578323" cy="1489309"/>
          </a:xfrm>
          <a:custGeom>
            <a:avLst/>
            <a:gdLst>
              <a:gd name="T0" fmla="*/ 487 w 903"/>
              <a:gd name="T1" fmla="*/ 133 h 2328"/>
              <a:gd name="T2" fmla="*/ 480 w 903"/>
              <a:gd name="T3" fmla="*/ 263 h 2328"/>
              <a:gd name="T4" fmla="*/ 559 w 903"/>
              <a:gd name="T5" fmla="*/ 333 h 2328"/>
              <a:gd name="T6" fmla="*/ 694 w 903"/>
              <a:gd name="T7" fmla="*/ 380 h 2328"/>
              <a:gd name="T8" fmla="*/ 770 w 903"/>
              <a:gd name="T9" fmla="*/ 554 h 2328"/>
              <a:gd name="T10" fmla="*/ 784 w 903"/>
              <a:gd name="T11" fmla="*/ 821 h 2328"/>
              <a:gd name="T12" fmla="*/ 772 w 903"/>
              <a:gd name="T13" fmla="*/ 862 h 2328"/>
              <a:gd name="T14" fmla="*/ 796 w 903"/>
              <a:gd name="T15" fmla="*/ 957 h 2328"/>
              <a:gd name="T16" fmla="*/ 804 w 903"/>
              <a:gd name="T17" fmla="*/ 1102 h 2328"/>
              <a:gd name="T18" fmla="*/ 801 w 903"/>
              <a:gd name="T19" fmla="*/ 1165 h 2328"/>
              <a:gd name="T20" fmla="*/ 794 w 903"/>
              <a:gd name="T21" fmla="*/ 1206 h 2328"/>
              <a:gd name="T22" fmla="*/ 806 w 903"/>
              <a:gd name="T23" fmla="*/ 1361 h 2328"/>
              <a:gd name="T24" fmla="*/ 790 w 903"/>
              <a:gd name="T25" fmla="*/ 1373 h 2328"/>
              <a:gd name="T26" fmla="*/ 772 w 903"/>
              <a:gd name="T27" fmla="*/ 1363 h 2328"/>
              <a:gd name="T28" fmla="*/ 793 w 903"/>
              <a:gd name="T29" fmla="*/ 1505 h 2328"/>
              <a:gd name="T30" fmla="*/ 833 w 903"/>
              <a:gd name="T31" fmla="*/ 1515 h 2328"/>
              <a:gd name="T32" fmla="*/ 822 w 903"/>
              <a:gd name="T33" fmla="*/ 1433 h 2328"/>
              <a:gd name="T34" fmla="*/ 857 w 903"/>
              <a:gd name="T35" fmla="*/ 1561 h 2328"/>
              <a:gd name="T36" fmla="*/ 882 w 903"/>
              <a:gd name="T37" fmla="*/ 1618 h 2328"/>
              <a:gd name="T38" fmla="*/ 903 w 903"/>
              <a:gd name="T39" fmla="*/ 1630 h 2328"/>
              <a:gd name="T40" fmla="*/ 874 w 903"/>
              <a:gd name="T41" fmla="*/ 1934 h 2328"/>
              <a:gd name="T42" fmla="*/ 829 w 903"/>
              <a:gd name="T43" fmla="*/ 1958 h 2328"/>
              <a:gd name="T44" fmla="*/ 729 w 903"/>
              <a:gd name="T45" fmla="*/ 1970 h 2328"/>
              <a:gd name="T46" fmla="*/ 646 w 903"/>
              <a:gd name="T47" fmla="*/ 1929 h 2328"/>
              <a:gd name="T48" fmla="*/ 627 w 903"/>
              <a:gd name="T49" fmla="*/ 2137 h 2328"/>
              <a:gd name="T50" fmla="*/ 589 w 903"/>
              <a:gd name="T51" fmla="*/ 2170 h 2328"/>
              <a:gd name="T52" fmla="*/ 583 w 903"/>
              <a:gd name="T53" fmla="*/ 2237 h 2328"/>
              <a:gd name="T54" fmla="*/ 558 w 903"/>
              <a:gd name="T55" fmla="*/ 2286 h 2328"/>
              <a:gd name="T56" fmla="*/ 480 w 903"/>
              <a:gd name="T57" fmla="*/ 2304 h 2328"/>
              <a:gd name="T58" fmla="*/ 408 w 903"/>
              <a:gd name="T59" fmla="*/ 2288 h 2328"/>
              <a:gd name="T60" fmla="*/ 454 w 903"/>
              <a:gd name="T61" fmla="*/ 2182 h 2328"/>
              <a:gd name="T62" fmla="*/ 479 w 903"/>
              <a:gd name="T63" fmla="*/ 1990 h 2328"/>
              <a:gd name="T64" fmla="*/ 410 w 903"/>
              <a:gd name="T65" fmla="*/ 1437 h 2328"/>
              <a:gd name="T66" fmla="*/ 367 w 903"/>
              <a:gd name="T67" fmla="*/ 1535 h 2328"/>
              <a:gd name="T68" fmla="*/ 320 w 903"/>
              <a:gd name="T69" fmla="*/ 1782 h 2328"/>
              <a:gd name="T70" fmla="*/ 279 w 903"/>
              <a:gd name="T71" fmla="*/ 2205 h 2328"/>
              <a:gd name="T72" fmla="*/ 287 w 903"/>
              <a:gd name="T73" fmla="*/ 2324 h 2328"/>
              <a:gd name="T74" fmla="*/ 12 w 903"/>
              <a:gd name="T75" fmla="*/ 2289 h 2328"/>
              <a:gd name="T76" fmla="*/ 8 w 903"/>
              <a:gd name="T77" fmla="*/ 2260 h 2328"/>
              <a:gd name="T78" fmla="*/ 90 w 903"/>
              <a:gd name="T79" fmla="*/ 2262 h 2328"/>
              <a:gd name="T80" fmla="*/ 141 w 903"/>
              <a:gd name="T81" fmla="*/ 2161 h 2328"/>
              <a:gd name="T82" fmla="*/ 132 w 903"/>
              <a:gd name="T83" fmla="*/ 2017 h 2328"/>
              <a:gd name="T84" fmla="*/ 148 w 903"/>
              <a:gd name="T85" fmla="*/ 1803 h 2328"/>
              <a:gd name="T86" fmla="*/ 188 w 903"/>
              <a:gd name="T87" fmla="*/ 1485 h 2328"/>
              <a:gd name="T88" fmla="*/ 164 w 903"/>
              <a:gd name="T89" fmla="*/ 1387 h 2328"/>
              <a:gd name="T90" fmla="*/ 221 w 903"/>
              <a:gd name="T91" fmla="*/ 919 h 2328"/>
              <a:gd name="T92" fmla="*/ 209 w 903"/>
              <a:gd name="T93" fmla="*/ 890 h 2328"/>
              <a:gd name="T94" fmla="*/ 204 w 903"/>
              <a:gd name="T95" fmla="*/ 862 h 2328"/>
              <a:gd name="T96" fmla="*/ 119 w 903"/>
              <a:gd name="T97" fmla="*/ 866 h 2328"/>
              <a:gd name="T98" fmla="*/ 81 w 903"/>
              <a:gd name="T99" fmla="*/ 783 h 2328"/>
              <a:gd name="T100" fmla="*/ 99 w 903"/>
              <a:gd name="T101" fmla="*/ 668 h 2328"/>
              <a:gd name="T102" fmla="*/ 105 w 903"/>
              <a:gd name="T103" fmla="*/ 607 h 2328"/>
              <a:gd name="T104" fmla="*/ 111 w 903"/>
              <a:gd name="T105" fmla="*/ 483 h 2328"/>
              <a:gd name="T106" fmla="*/ 123 w 903"/>
              <a:gd name="T107" fmla="*/ 425 h 2328"/>
              <a:gd name="T108" fmla="*/ 181 w 903"/>
              <a:gd name="T109" fmla="*/ 381 h 2328"/>
              <a:gd name="T110" fmla="*/ 264 w 903"/>
              <a:gd name="T111" fmla="*/ 355 h 2328"/>
              <a:gd name="T112" fmla="*/ 298 w 903"/>
              <a:gd name="T113" fmla="*/ 309 h 2328"/>
              <a:gd name="T114" fmla="*/ 272 w 903"/>
              <a:gd name="T115" fmla="*/ 271 h 2328"/>
              <a:gd name="T116" fmla="*/ 235 w 903"/>
              <a:gd name="T117" fmla="*/ 249 h 2328"/>
              <a:gd name="T118" fmla="*/ 233 w 903"/>
              <a:gd name="T119" fmla="*/ 93 h 2328"/>
              <a:gd name="T120" fmla="*/ 304 w 903"/>
              <a:gd name="T121" fmla="*/ 1 h 2328"/>
              <a:gd name="T122" fmla="*/ 431 w 903"/>
              <a:gd name="T123" fmla="*/ 33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3" h="2328">
                <a:moveTo>
                  <a:pt x="459" y="61"/>
                </a:moveTo>
                <a:lnTo>
                  <a:pt x="459" y="61"/>
                </a:lnTo>
                <a:lnTo>
                  <a:pt x="466" y="72"/>
                </a:lnTo>
                <a:lnTo>
                  <a:pt x="474" y="82"/>
                </a:lnTo>
                <a:lnTo>
                  <a:pt x="479" y="96"/>
                </a:lnTo>
                <a:lnTo>
                  <a:pt x="484" y="110"/>
                </a:lnTo>
                <a:lnTo>
                  <a:pt x="484" y="110"/>
                </a:lnTo>
                <a:lnTo>
                  <a:pt x="487" y="133"/>
                </a:lnTo>
                <a:lnTo>
                  <a:pt x="490" y="159"/>
                </a:lnTo>
                <a:lnTo>
                  <a:pt x="492" y="197"/>
                </a:lnTo>
                <a:lnTo>
                  <a:pt x="492" y="197"/>
                </a:lnTo>
                <a:lnTo>
                  <a:pt x="490" y="209"/>
                </a:lnTo>
                <a:lnTo>
                  <a:pt x="486" y="228"/>
                </a:lnTo>
                <a:lnTo>
                  <a:pt x="482" y="248"/>
                </a:lnTo>
                <a:lnTo>
                  <a:pt x="480" y="263"/>
                </a:lnTo>
                <a:lnTo>
                  <a:pt x="480" y="263"/>
                </a:lnTo>
                <a:lnTo>
                  <a:pt x="482" y="267"/>
                </a:lnTo>
                <a:lnTo>
                  <a:pt x="487" y="273"/>
                </a:lnTo>
                <a:lnTo>
                  <a:pt x="505" y="292"/>
                </a:lnTo>
                <a:lnTo>
                  <a:pt x="527" y="312"/>
                </a:lnTo>
                <a:lnTo>
                  <a:pt x="538" y="321"/>
                </a:lnTo>
                <a:lnTo>
                  <a:pt x="550" y="328"/>
                </a:lnTo>
                <a:lnTo>
                  <a:pt x="550" y="328"/>
                </a:lnTo>
                <a:lnTo>
                  <a:pt x="559" y="333"/>
                </a:lnTo>
                <a:lnTo>
                  <a:pt x="570" y="339"/>
                </a:lnTo>
                <a:lnTo>
                  <a:pt x="581" y="341"/>
                </a:lnTo>
                <a:lnTo>
                  <a:pt x="593" y="345"/>
                </a:lnTo>
                <a:lnTo>
                  <a:pt x="639" y="355"/>
                </a:lnTo>
                <a:lnTo>
                  <a:pt x="663" y="363"/>
                </a:lnTo>
                <a:lnTo>
                  <a:pt x="674" y="367"/>
                </a:lnTo>
                <a:lnTo>
                  <a:pt x="685" y="372"/>
                </a:lnTo>
                <a:lnTo>
                  <a:pt x="694" y="380"/>
                </a:lnTo>
                <a:lnTo>
                  <a:pt x="704" y="388"/>
                </a:lnTo>
                <a:lnTo>
                  <a:pt x="712" y="399"/>
                </a:lnTo>
                <a:lnTo>
                  <a:pt x="718" y="411"/>
                </a:lnTo>
                <a:lnTo>
                  <a:pt x="718" y="411"/>
                </a:lnTo>
                <a:lnTo>
                  <a:pt x="728" y="431"/>
                </a:lnTo>
                <a:lnTo>
                  <a:pt x="737" y="456"/>
                </a:lnTo>
                <a:lnTo>
                  <a:pt x="756" y="508"/>
                </a:lnTo>
                <a:lnTo>
                  <a:pt x="770" y="554"/>
                </a:lnTo>
                <a:lnTo>
                  <a:pt x="774" y="570"/>
                </a:lnTo>
                <a:lnTo>
                  <a:pt x="776" y="579"/>
                </a:lnTo>
                <a:lnTo>
                  <a:pt x="776" y="805"/>
                </a:lnTo>
                <a:lnTo>
                  <a:pt x="776" y="805"/>
                </a:lnTo>
                <a:lnTo>
                  <a:pt x="778" y="810"/>
                </a:lnTo>
                <a:lnTo>
                  <a:pt x="781" y="813"/>
                </a:lnTo>
                <a:lnTo>
                  <a:pt x="782" y="817"/>
                </a:lnTo>
                <a:lnTo>
                  <a:pt x="784" y="821"/>
                </a:lnTo>
                <a:lnTo>
                  <a:pt x="784" y="821"/>
                </a:lnTo>
                <a:lnTo>
                  <a:pt x="782" y="826"/>
                </a:lnTo>
                <a:lnTo>
                  <a:pt x="781" y="831"/>
                </a:lnTo>
                <a:lnTo>
                  <a:pt x="777" y="842"/>
                </a:lnTo>
                <a:lnTo>
                  <a:pt x="773" y="853"/>
                </a:lnTo>
                <a:lnTo>
                  <a:pt x="772" y="857"/>
                </a:lnTo>
                <a:lnTo>
                  <a:pt x="772" y="862"/>
                </a:lnTo>
                <a:lnTo>
                  <a:pt x="772" y="862"/>
                </a:lnTo>
                <a:lnTo>
                  <a:pt x="773" y="871"/>
                </a:lnTo>
                <a:lnTo>
                  <a:pt x="776" y="883"/>
                </a:lnTo>
                <a:lnTo>
                  <a:pt x="784" y="911"/>
                </a:lnTo>
                <a:lnTo>
                  <a:pt x="784" y="911"/>
                </a:lnTo>
                <a:lnTo>
                  <a:pt x="786" y="919"/>
                </a:lnTo>
                <a:lnTo>
                  <a:pt x="788" y="930"/>
                </a:lnTo>
                <a:lnTo>
                  <a:pt x="788" y="953"/>
                </a:lnTo>
                <a:lnTo>
                  <a:pt x="796" y="957"/>
                </a:lnTo>
                <a:lnTo>
                  <a:pt x="796" y="957"/>
                </a:lnTo>
                <a:lnTo>
                  <a:pt x="796" y="1011"/>
                </a:lnTo>
                <a:lnTo>
                  <a:pt x="794" y="1041"/>
                </a:lnTo>
                <a:lnTo>
                  <a:pt x="793" y="1054"/>
                </a:lnTo>
                <a:lnTo>
                  <a:pt x="792" y="1064"/>
                </a:lnTo>
                <a:lnTo>
                  <a:pt x="792" y="1064"/>
                </a:lnTo>
                <a:lnTo>
                  <a:pt x="796" y="1078"/>
                </a:lnTo>
                <a:lnTo>
                  <a:pt x="804" y="1102"/>
                </a:lnTo>
                <a:lnTo>
                  <a:pt x="813" y="1126"/>
                </a:lnTo>
                <a:lnTo>
                  <a:pt x="816" y="1141"/>
                </a:lnTo>
                <a:lnTo>
                  <a:pt x="816" y="1141"/>
                </a:lnTo>
                <a:lnTo>
                  <a:pt x="816" y="1145"/>
                </a:lnTo>
                <a:lnTo>
                  <a:pt x="814" y="1149"/>
                </a:lnTo>
                <a:lnTo>
                  <a:pt x="808" y="1156"/>
                </a:lnTo>
                <a:lnTo>
                  <a:pt x="802" y="1162"/>
                </a:lnTo>
                <a:lnTo>
                  <a:pt x="801" y="1165"/>
                </a:lnTo>
                <a:lnTo>
                  <a:pt x="800" y="1170"/>
                </a:lnTo>
                <a:lnTo>
                  <a:pt x="800" y="1170"/>
                </a:lnTo>
                <a:lnTo>
                  <a:pt x="798" y="1177"/>
                </a:lnTo>
                <a:lnTo>
                  <a:pt x="798" y="1185"/>
                </a:lnTo>
                <a:lnTo>
                  <a:pt x="797" y="1193"/>
                </a:lnTo>
                <a:lnTo>
                  <a:pt x="796" y="1202"/>
                </a:lnTo>
                <a:lnTo>
                  <a:pt x="796" y="1202"/>
                </a:lnTo>
                <a:lnTo>
                  <a:pt x="794" y="1206"/>
                </a:lnTo>
                <a:lnTo>
                  <a:pt x="790" y="1210"/>
                </a:lnTo>
                <a:lnTo>
                  <a:pt x="785" y="1216"/>
                </a:lnTo>
                <a:lnTo>
                  <a:pt x="784" y="1218"/>
                </a:lnTo>
                <a:lnTo>
                  <a:pt x="784" y="1224"/>
                </a:lnTo>
                <a:lnTo>
                  <a:pt x="784" y="1224"/>
                </a:lnTo>
                <a:lnTo>
                  <a:pt x="788" y="1248"/>
                </a:lnTo>
                <a:lnTo>
                  <a:pt x="796" y="1300"/>
                </a:lnTo>
                <a:lnTo>
                  <a:pt x="806" y="1361"/>
                </a:lnTo>
                <a:lnTo>
                  <a:pt x="814" y="1419"/>
                </a:lnTo>
                <a:lnTo>
                  <a:pt x="814" y="1419"/>
                </a:lnTo>
                <a:lnTo>
                  <a:pt x="812" y="1419"/>
                </a:lnTo>
                <a:lnTo>
                  <a:pt x="810" y="1417"/>
                </a:lnTo>
                <a:lnTo>
                  <a:pt x="806" y="1412"/>
                </a:lnTo>
                <a:lnTo>
                  <a:pt x="802" y="1404"/>
                </a:lnTo>
                <a:lnTo>
                  <a:pt x="798" y="1395"/>
                </a:lnTo>
                <a:lnTo>
                  <a:pt x="790" y="1373"/>
                </a:lnTo>
                <a:lnTo>
                  <a:pt x="786" y="1364"/>
                </a:lnTo>
                <a:lnTo>
                  <a:pt x="782" y="1356"/>
                </a:lnTo>
                <a:lnTo>
                  <a:pt x="782" y="1356"/>
                </a:lnTo>
                <a:lnTo>
                  <a:pt x="778" y="1359"/>
                </a:lnTo>
                <a:lnTo>
                  <a:pt x="774" y="1359"/>
                </a:lnTo>
                <a:lnTo>
                  <a:pt x="772" y="1359"/>
                </a:lnTo>
                <a:lnTo>
                  <a:pt x="772" y="1360"/>
                </a:lnTo>
                <a:lnTo>
                  <a:pt x="772" y="1363"/>
                </a:lnTo>
                <a:lnTo>
                  <a:pt x="772" y="1363"/>
                </a:lnTo>
                <a:lnTo>
                  <a:pt x="773" y="1384"/>
                </a:lnTo>
                <a:lnTo>
                  <a:pt x="777" y="1420"/>
                </a:lnTo>
                <a:lnTo>
                  <a:pt x="784" y="1463"/>
                </a:lnTo>
                <a:lnTo>
                  <a:pt x="788" y="1484"/>
                </a:lnTo>
                <a:lnTo>
                  <a:pt x="792" y="1503"/>
                </a:lnTo>
                <a:lnTo>
                  <a:pt x="792" y="1503"/>
                </a:lnTo>
                <a:lnTo>
                  <a:pt x="793" y="1505"/>
                </a:lnTo>
                <a:lnTo>
                  <a:pt x="796" y="1509"/>
                </a:lnTo>
                <a:lnTo>
                  <a:pt x="805" y="1516"/>
                </a:lnTo>
                <a:lnTo>
                  <a:pt x="817" y="1523"/>
                </a:lnTo>
                <a:lnTo>
                  <a:pt x="829" y="1527"/>
                </a:lnTo>
                <a:lnTo>
                  <a:pt x="829" y="1527"/>
                </a:lnTo>
                <a:lnTo>
                  <a:pt x="830" y="1524"/>
                </a:lnTo>
                <a:lnTo>
                  <a:pt x="832" y="1523"/>
                </a:lnTo>
                <a:lnTo>
                  <a:pt x="833" y="1515"/>
                </a:lnTo>
                <a:lnTo>
                  <a:pt x="833" y="1515"/>
                </a:lnTo>
                <a:lnTo>
                  <a:pt x="830" y="1501"/>
                </a:lnTo>
                <a:lnTo>
                  <a:pt x="826" y="1481"/>
                </a:lnTo>
                <a:lnTo>
                  <a:pt x="821" y="1456"/>
                </a:lnTo>
                <a:lnTo>
                  <a:pt x="816" y="1428"/>
                </a:lnTo>
                <a:lnTo>
                  <a:pt x="816" y="1428"/>
                </a:lnTo>
                <a:lnTo>
                  <a:pt x="820" y="1431"/>
                </a:lnTo>
                <a:lnTo>
                  <a:pt x="822" y="1433"/>
                </a:lnTo>
                <a:lnTo>
                  <a:pt x="828" y="1444"/>
                </a:lnTo>
                <a:lnTo>
                  <a:pt x="833" y="1460"/>
                </a:lnTo>
                <a:lnTo>
                  <a:pt x="837" y="1477"/>
                </a:lnTo>
                <a:lnTo>
                  <a:pt x="845" y="1517"/>
                </a:lnTo>
                <a:lnTo>
                  <a:pt x="849" y="1536"/>
                </a:lnTo>
                <a:lnTo>
                  <a:pt x="853" y="1552"/>
                </a:lnTo>
                <a:lnTo>
                  <a:pt x="853" y="1552"/>
                </a:lnTo>
                <a:lnTo>
                  <a:pt x="857" y="1561"/>
                </a:lnTo>
                <a:lnTo>
                  <a:pt x="864" y="1571"/>
                </a:lnTo>
                <a:lnTo>
                  <a:pt x="869" y="1581"/>
                </a:lnTo>
                <a:lnTo>
                  <a:pt x="873" y="1592"/>
                </a:lnTo>
                <a:lnTo>
                  <a:pt x="873" y="1592"/>
                </a:lnTo>
                <a:lnTo>
                  <a:pt x="876" y="1597"/>
                </a:lnTo>
                <a:lnTo>
                  <a:pt x="878" y="1604"/>
                </a:lnTo>
                <a:lnTo>
                  <a:pt x="880" y="1611"/>
                </a:lnTo>
                <a:lnTo>
                  <a:pt x="882" y="1618"/>
                </a:lnTo>
                <a:lnTo>
                  <a:pt x="882" y="1618"/>
                </a:lnTo>
                <a:lnTo>
                  <a:pt x="882" y="1619"/>
                </a:lnTo>
                <a:lnTo>
                  <a:pt x="885" y="1619"/>
                </a:lnTo>
                <a:lnTo>
                  <a:pt x="892" y="1620"/>
                </a:lnTo>
                <a:lnTo>
                  <a:pt x="896" y="1622"/>
                </a:lnTo>
                <a:lnTo>
                  <a:pt x="900" y="1623"/>
                </a:lnTo>
                <a:lnTo>
                  <a:pt x="901" y="1626"/>
                </a:lnTo>
                <a:lnTo>
                  <a:pt x="903" y="1630"/>
                </a:lnTo>
                <a:lnTo>
                  <a:pt x="903" y="1794"/>
                </a:lnTo>
                <a:lnTo>
                  <a:pt x="903" y="1794"/>
                </a:lnTo>
                <a:lnTo>
                  <a:pt x="899" y="1822"/>
                </a:lnTo>
                <a:lnTo>
                  <a:pt x="893" y="1850"/>
                </a:lnTo>
                <a:lnTo>
                  <a:pt x="882" y="1904"/>
                </a:lnTo>
                <a:lnTo>
                  <a:pt x="882" y="1904"/>
                </a:lnTo>
                <a:lnTo>
                  <a:pt x="876" y="1927"/>
                </a:lnTo>
                <a:lnTo>
                  <a:pt x="874" y="1934"/>
                </a:lnTo>
                <a:lnTo>
                  <a:pt x="870" y="1939"/>
                </a:lnTo>
                <a:lnTo>
                  <a:pt x="866" y="1945"/>
                </a:lnTo>
                <a:lnTo>
                  <a:pt x="861" y="1950"/>
                </a:lnTo>
                <a:lnTo>
                  <a:pt x="861" y="1950"/>
                </a:lnTo>
                <a:lnTo>
                  <a:pt x="854" y="1953"/>
                </a:lnTo>
                <a:lnTo>
                  <a:pt x="845" y="1954"/>
                </a:lnTo>
                <a:lnTo>
                  <a:pt x="836" y="1955"/>
                </a:lnTo>
                <a:lnTo>
                  <a:pt x="829" y="1958"/>
                </a:lnTo>
                <a:lnTo>
                  <a:pt x="829" y="1958"/>
                </a:lnTo>
                <a:lnTo>
                  <a:pt x="812" y="1963"/>
                </a:lnTo>
                <a:lnTo>
                  <a:pt x="796" y="1967"/>
                </a:lnTo>
                <a:lnTo>
                  <a:pt x="780" y="1970"/>
                </a:lnTo>
                <a:lnTo>
                  <a:pt x="764" y="1970"/>
                </a:lnTo>
                <a:lnTo>
                  <a:pt x="764" y="1970"/>
                </a:lnTo>
                <a:lnTo>
                  <a:pt x="738" y="1971"/>
                </a:lnTo>
                <a:lnTo>
                  <a:pt x="729" y="1970"/>
                </a:lnTo>
                <a:lnTo>
                  <a:pt x="720" y="1970"/>
                </a:lnTo>
                <a:lnTo>
                  <a:pt x="710" y="1967"/>
                </a:lnTo>
                <a:lnTo>
                  <a:pt x="700" y="1963"/>
                </a:lnTo>
                <a:lnTo>
                  <a:pt x="673" y="1950"/>
                </a:lnTo>
                <a:lnTo>
                  <a:pt x="673" y="1950"/>
                </a:lnTo>
                <a:lnTo>
                  <a:pt x="662" y="1943"/>
                </a:lnTo>
                <a:lnTo>
                  <a:pt x="654" y="1935"/>
                </a:lnTo>
                <a:lnTo>
                  <a:pt x="646" y="1929"/>
                </a:lnTo>
                <a:lnTo>
                  <a:pt x="635" y="1921"/>
                </a:lnTo>
                <a:lnTo>
                  <a:pt x="635" y="1921"/>
                </a:lnTo>
                <a:lnTo>
                  <a:pt x="634" y="1942"/>
                </a:lnTo>
                <a:lnTo>
                  <a:pt x="634" y="1975"/>
                </a:lnTo>
                <a:lnTo>
                  <a:pt x="634" y="2030"/>
                </a:lnTo>
                <a:lnTo>
                  <a:pt x="631" y="2118"/>
                </a:lnTo>
                <a:lnTo>
                  <a:pt x="631" y="2118"/>
                </a:lnTo>
                <a:lnTo>
                  <a:pt x="627" y="2137"/>
                </a:lnTo>
                <a:lnTo>
                  <a:pt x="625" y="2145"/>
                </a:lnTo>
                <a:lnTo>
                  <a:pt x="619" y="2151"/>
                </a:lnTo>
                <a:lnTo>
                  <a:pt x="619" y="2151"/>
                </a:lnTo>
                <a:lnTo>
                  <a:pt x="615" y="2154"/>
                </a:lnTo>
                <a:lnTo>
                  <a:pt x="611" y="2157"/>
                </a:lnTo>
                <a:lnTo>
                  <a:pt x="599" y="2162"/>
                </a:lnTo>
                <a:lnTo>
                  <a:pt x="594" y="2166"/>
                </a:lnTo>
                <a:lnTo>
                  <a:pt x="589" y="2170"/>
                </a:lnTo>
                <a:lnTo>
                  <a:pt x="585" y="2174"/>
                </a:lnTo>
                <a:lnTo>
                  <a:pt x="582" y="2179"/>
                </a:lnTo>
                <a:lnTo>
                  <a:pt x="582" y="2179"/>
                </a:lnTo>
                <a:lnTo>
                  <a:pt x="581" y="2186"/>
                </a:lnTo>
                <a:lnTo>
                  <a:pt x="579" y="2194"/>
                </a:lnTo>
                <a:lnTo>
                  <a:pt x="581" y="2212"/>
                </a:lnTo>
                <a:lnTo>
                  <a:pt x="583" y="2229"/>
                </a:lnTo>
                <a:lnTo>
                  <a:pt x="583" y="2237"/>
                </a:lnTo>
                <a:lnTo>
                  <a:pt x="582" y="2245"/>
                </a:lnTo>
                <a:lnTo>
                  <a:pt x="582" y="2245"/>
                </a:lnTo>
                <a:lnTo>
                  <a:pt x="577" y="2252"/>
                </a:lnTo>
                <a:lnTo>
                  <a:pt x="574" y="2254"/>
                </a:lnTo>
                <a:lnTo>
                  <a:pt x="569" y="2258"/>
                </a:lnTo>
                <a:lnTo>
                  <a:pt x="567" y="2261"/>
                </a:lnTo>
                <a:lnTo>
                  <a:pt x="565" y="2266"/>
                </a:lnTo>
                <a:lnTo>
                  <a:pt x="558" y="2286"/>
                </a:lnTo>
                <a:lnTo>
                  <a:pt x="558" y="2286"/>
                </a:lnTo>
                <a:lnTo>
                  <a:pt x="557" y="2289"/>
                </a:lnTo>
                <a:lnTo>
                  <a:pt x="554" y="2292"/>
                </a:lnTo>
                <a:lnTo>
                  <a:pt x="546" y="2296"/>
                </a:lnTo>
                <a:lnTo>
                  <a:pt x="534" y="2300"/>
                </a:lnTo>
                <a:lnTo>
                  <a:pt x="522" y="2301"/>
                </a:lnTo>
                <a:lnTo>
                  <a:pt x="497" y="2302"/>
                </a:lnTo>
                <a:lnTo>
                  <a:pt x="480" y="2304"/>
                </a:lnTo>
                <a:lnTo>
                  <a:pt x="480" y="2304"/>
                </a:lnTo>
                <a:lnTo>
                  <a:pt x="458" y="2304"/>
                </a:lnTo>
                <a:lnTo>
                  <a:pt x="446" y="2302"/>
                </a:lnTo>
                <a:lnTo>
                  <a:pt x="434" y="2301"/>
                </a:lnTo>
                <a:lnTo>
                  <a:pt x="423" y="2298"/>
                </a:lnTo>
                <a:lnTo>
                  <a:pt x="414" y="2294"/>
                </a:lnTo>
                <a:lnTo>
                  <a:pt x="411" y="2292"/>
                </a:lnTo>
                <a:lnTo>
                  <a:pt x="408" y="2288"/>
                </a:lnTo>
                <a:lnTo>
                  <a:pt x="407" y="2284"/>
                </a:lnTo>
                <a:lnTo>
                  <a:pt x="406" y="2278"/>
                </a:lnTo>
                <a:lnTo>
                  <a:pt x="406" y="2278"/>
                </a:lnTo>
                <a:lnTo>
                  <a:pt x="408" y="2273"/>
                </a:lnTo>
                <a:lnTo>
                  <a:pt x="412" y="2262"/>
                </a:lnTo>
                <a:lnTo>
                  <a:pt x="428" y="2234"/>
                </a:lnTo>
                <a:lnTo>
                  <a:pt x="446" y="2199"/>
                </a:lnTo>
                <a:lnTo>
                  <a:pt x="454" y="2182"/>
                </a:lnTo>
                <a:lnTo>
                  <a:pt x="459" y="2167"/>
                </a:lnTo>
                <a:lnTo>
                  <a:pt x="459" y="2143"/>
                </a:lnTo>
                <a:lnTo>
                  <a:pt x="459" y="2143"/>
                </a:lnTo>
                <a:lnTo>
                  <a:pt x="475" y="2073"/>
                </a:lnTo>
                <a:lnTo>
                  <a:pt x="482" y="2041"/>
                </a:lnTo>
                <a:lnTo>
                  <a:pt x="484" y="2023"/>
                </a:lnTo>
                <a:lnTo>
                  <a:pt x="484" y="2023"/>
                </a:lnTo>
                <a:lnTo>
                  <a:pt x="479" y="1990"/>
                </a:lnTo>
                <a:lnTo>
                  <a:pt x="470" y="1926"/>
                </a:lnTo>
                <a:lnTo>
                  <a:pt x="459" y="1863"/>
                </a:lnTo>
                <a:lnTo>
                  <a:pt x="455" y="1831"/>
                </a:lnTo>
                <a:lnTo>
                  <a:pt x="455" y="1752"/>
                </a:lnTo>
                <a:lnTo>
                  <a:pt x="422" y="1441"/>
                </a:lnTo>
                <a:lnTo>
                  <a:pt x="422" y="1441"/>
                </a:lnTo>
                <a:lnTo>
                  <a:pt x="419" y="1437"/>
                </a:lnTo>
                <a:lnTo>
                  <a:pt x="410" y="1437"/>
                </a:lnTo>
                <a:lnTo>
                  <a:pt x="410" y="1437"/>
                </a:lnTo>
                <a:lnTo>
                  <a:pt x="406" y="1439"/>
                </a:lnTo>
                <a:lnTo>
                  <a:pt x="402" y="1443"/>
                </a:lnTo>
                <a:lnTo>
                  <a:pt x="398" y="1449"/>
                </a:lnTo>
                <a:lnTo>
                  <a:pt x="394" y="1457"/>
                </a:lnTo>
                <a:lnTo>
                  <a:pt x="384" y="1480"/>
                </a:lnTo>
                <a:lnTo>
                  <a:pt x="375" y="1507"/>
                </a:lnTo>
                <a:lnTo>
                  <a:pt x="367" y="1535"/>
                </a:lnTo>
                <a:lnTo>
                  <a:pt x="360" y="1561"/>
                </a:lnTo>
                <a:lnTo>
                  <a:pt x="355" y="1584"/>
                </a:lnTo>
                <a:lnTo>
                  <a:pt x="352" y="1601"/>
                </a:lnTo>
                <a:lnTo>
                  <a:pt x="352" y="1601"/>
                </a:lnTo>
                <a:lnTo>
                  <a:pt x="343" y="1650"/>
                </a:lnTo>
                <a:lnTo>
                  <a:pt x="332" y="1707"/>
                </a:lnTo>
                <a:lnTo>
                  <a:pt x="323" y="1755"/>
                </a:lnTo>
                <a:lnTo>
                  <a:pt x="320" y="1782"/>
                </a:lnTo>
                <a:lnTo>
                  <a:pt x="320" y="1876"/>
                </a:lnTo>
                <a:lnTo>
                  <a:pt x="279" y="2094"/>
                </a:lnTo>
                <a:lnTo>
                  <a:pt x="279" y="2094"/>
                </a:lnTo>
                <a:lnTo>
                  <a:pt x="280" y="2154"/>
                </a:lnTo>
                <a:lnTo>
                  <a:pt x="280" y="2186"/>
                </a:lnTo>
                <a:lnTo>
                  <a:pt x="279" y="2199"/>
                </a:lnTo>
                <a:lnTo>
                  <a:pt x="279" y="2205"/>
                </a:lnTo>
                <a:lnTo>
                  <a:pt x="279" y="2205"/>
                </a:lnTo>
                <a:lnTo>
                  <a:pt x="284" y="2217"/>
                </a:lnTo>
                <a:lnTo>
                  <a:pt x="288" y="2230"/>
                </a:lnTo>
                <a:lnTo>
                  <a:pt x="291" y="2244"/>
                </a:lnTo>
                <a:lnTo>
                  <a:pt x="291" y="2254"/>
                </a:lnTo>
                <a:lnTo>
                  <a:pt x="291" y="2254"/>
                </a:lnTo>
                <a:lnTo>
                  <a:pt x="289" y="2282"/>
                </a:lnTo>
                <a:lnTo>
                  <a:pt x="288" y="2304"/>
                </a:lnTo>
                <a:lnTo>
                  <a:pt x="287" y="2324"/>
                </a:lnTo>
                <a:lnTo>
                  <a:pt x="131" y="2328"/>
                </a:lnTo>
                <a:lnTo>
                  <a:pt x="131" y="2328"/>
                </a:lnTo>
                <a:lnTo>
                  <a:pt x="112" y="2322"/>
                </a:lnTo>
                <a:lnTo>
                  <a:pt x="90" y="2316"/>
                </a:lnTo>
                <a:lnTo>
                  <a:pt x="46" y="2304"/>
                </a:lnTo>
                <a:lnTo>
                  <a:pt x="26" y="2297"/>
                </a:lnTo>
                <a:lnTo>
                  <a:pt x="18" y="2293"/>
                </a:lnTo>
                <a:lnTo>
                  <a:pt x="12" y="2289"/>
                </a:lnTo>
                <a:lnTo>
                  <a:pt x="6" y="2285"/>
                </a:lnTo>
                <a:lnTo>
                  <a:pt x="2" y="2281"/>
                </a:lnTo>
                <a:lnTo>
                  <a:pt x="0" y="2276"/>
                </a:lnTo>
                <a:lnTo>
                  <a:pt x="0" y="2270"/>
                </a:lnTo>
                <a:lnTo>
                  <a:pt x="0" y="2270"/>
                </a:lnTo>
                <a:lnTo>
                  <a:pt x="1" y="2265"/>
                </a:lnTo>
                <a:lnTo>
                  <a:pt x="4" y="2262"/>
                </a:lnTo>
                <a:lnTo>
                  <a:pt x="8" y="2260"/>
                </a:lnTo>
                <a:lnTo>
                  <a:pt x="12" y="2257"/>
                </a:lnTo>
                <a:lnTo>
                  <a:pt x="22" y="2257"/>
                </a:lnTo>
                <a:lnTo>
                  <a:pt x="36" y="2258"/>
                </a:lnTo>
                <a:lnTo>
                  <a:pt x="65" y="2262"/>
                </a:lnTo>
                <a:lnTo>
                  <a:pt x="78" y="2264"/>
                </a:lnTo>
                <a:lnTo>
                  <a:pt x="84" y="2264"/>
                </a:lnTo>
                <a:lnTo>
                  <a:pt x="90" y="2262"/>
                </a:lnTo>
                <a:lnTo>
                  <a:pt x="90" y="2262"/>
                </a:lnTo>
                <a:lnTo>
                  <a:pt x="99" y="2253"/>
                </a:lnTo>
                <a:lnTo>
                  <a:pt x="107" y="2242"/>
                </a:lnTo>
                <a:lnTo>
                  <a:pt x="123" y="2220"/>
                </a:lnTo>
                <a:lnTo>
                  <a:pt x="139" y="2195"/>
                </a:lnTo>
                <a:lnTo>
                  <a:pt x="156" y="2171"/>
                </a:lnTo>
                <a:lnTo>
                  <a:pt x="156" y="2171"/>
                </a:lnTo>
                <a:lnTo>
                  <a:pt x="148" y="2165"/>
                </a:lnTo>
                <a:lnTo>
                  <a:pt x="141" y="2161"/>
                </a:lnTo>
                <a:lnTo>
                  <a:pt x="135" y="2158"/>
                </a:lnTo>
                <a:lnTo>
                  <a:pt x="129" y="2157"/>
                </a:lnTo>
                <a:lnTo>
                  <a:pt x="116" y="2155"/>
                </a:lnTo>
                <a:lnTo>
                  <a:pt x="109" y="2154"/>
                </a:lnTo>
                <a:lnTo>
                  <a:pt x="103" y="2151"/>
                </a:lnTo>
                <a:lnTo>
                  <a:pt x="103" y="2151"/>
                </a:lnTo>
                <a:lnTo>
                  <a:pt x="125" y="2050"/>
                </a:lnTo>
                <a:lnTo>
                  <a:pt x="132" y="2017"/>
                </a:lnTo>
                <a:lnTo>
                  <a:pt x="136" y="1989"/>
                </a:lnTo>
                <a:lnTo>
                  <a:pt x="139" y="1965"/>
                </a:lnTo>
                <a:lnTo>
                  <a:pt x="139" y="1938"/>
                </a:lnTo>
                <a:lnTo>
                  <a:pt x="139" y="1863"/>
                </a:lnTo>
                <a:lnTo>
                  <a:pt x="139" y="1863"/>
                </a:lnTo>
                <a:lnTo>
                  <a:pt x="140" y="1852"/>
                </a:lnTo>
                <a:lnTo>
                  <a:pt x="141" y="1839"/>
                </a:lnTo>
                <a:lnTo>
                  <a:pt x="148" y="1803"/>
                </a:lnTo>
                <a:lnTo>
                  <a:pt x="165" y="1712"/>
                </a:lnTo>
                <a:lnTo>
                  <a:pt x="176" y="1662"/>
                </a:lnTo>
                <a:lnTo>
                  <a:pt x="184" y="1611"/>
                </a:lnTo>
                <a:lnTo>
                  <a:pt x="191" y="1564"/>
                </a:lnTo>
                <a:lnTo>
                  <a:pt x="192" y="1543"/>
                </a:lnTo>
                <a:lnTo>
                  <a:pt x="192" y="1523"/>
                </a:lnTo>
                <a:lnTo>
                  <a:pt x="192" y="1523"/>
                </a:lnTo>
                <a:lnTo>
                  <a:pt x="188" y="1485"/>
                </a:lnTo>
                <a:lnTo>
                  <a:pt x="180" y="1432"/>
                </a:lnTo>
                <a:lnTo>
                  <a:pt x="180" y="1432"/>
                </a:lnTo>
                <a:lnTo>
                  <a:pt x="179" y="1429"/>
                </a:lnTo>
                <a:lnTo>
                  <a:pt x="176" y="1427"/>
                </a:lnTo>
                <a:lnTo>
                  <a:pt x="168" y="1420"/>
                </a:lnTo>
                <a:lnTo>
                  <a:pt x="168" y="1420"/>
                </a:lnTo>
                <a:lnTo>
                  <a:pt x="165" y="1404"/>
                </a:lnTo>
                <a:lnTo>
                  <a:pt x="164" y="1387"/>
                </a:lnTo>
                <a:lnTo>
                  <a:pt x="163" y="1369"/>
                </a:lnTo>
                <a:lnTo>
                  <a:pt x="160" y="1351"/>
                </a:lnTo>
                <a:lnTo>
                  <a:pt x="164" y="1080"/>
                </a:lnTo>
                <a:lnTo>
                  <a:pt x="164" y="1080"/>
                </a:lnTo>
                <a:lnTo>
                  <a:pt x="200" y="982"/>
                </a:lnTo>
                <a:lnTo>
                  <a:pt x="215" y="941"/>
                </a:lnTo>
                <a:lnTo>
                  <a:pt x="220" y="926"/>
                </a:lnTo>
                <a:lnTo>
                  <a:pt x="221" y="919"/>
                </a:lnTo>
                <a:lnTo>
                  <a:pt x="221" y="919"/>
                </a:lnTo>
                <a:lnTo>
                  <a:pt x="221" y="915"/>
                </a:lnTo>
                <a:lnTo>
                  <a:pt x="219" y="911"/>
                </a:lnTo>
                <a:lnTo>
                  <a:pt x="215" y="903"/>
                </a:lnTo>
                <a:lnTo>
                  <a:pt x="211" y="897"/>
                </a:lnTo>
                <a:lnTo>
                  <a:pt x="209" y="894"/>
                </a:lnTo>
                <a:lnTo>
                  <a:pt x="209" y="890"/>
                </a:lnTo>
                <a:lnTo>
                  <a:pt x="209" y="890"/>
                </a:lnTo>
                <a:lnTo>
                  <a:pt x="209" y="883"/>
                </a:lnTo>
                <a:lnTo>
                  <a:pt x="212" y="877"/>
                </a:lnTo>
                <a:lnTo>
                  <a:pt x="216" y="867"/>
                </a:lnTo>
                <a:lnTo>
                  <a:pt x="221" y="858"/>
                </a:lnTo>
                <a:lnTo>
                  <a:pt x="221" y="854"/>
                </a:lnTo>
                <a:lnTo>
                  <a:pt x="221" y="850"/>
                </a:lnTo>
                <a:lnTo>
                  <a:pt x="221" y="850"/>
                </a:lnTo>
                <a:lnTo>
                  <a:pt x="204" y="862"/>
                </a:lnTo>
                <a:lnTo>
                  <a:pt x="191" y="870"/>
                </a:lnTo>
                <a:lnTo>
                  <a:pt x="185" y="871"/>
                </a:lnTo>
                <a:lnTo>
                  <a:pt x="179" y="873"/>
                </a:lnTo>
                <a:lnTo>
                  <a:pt x="164" y="874"/>
                </a:lnTo>
                <a:lnTo>
                  <a:pt x="164" y="874"/>
                </a:lnTo>
                <a:lnTo>
                  <a:pt x="153" y="874"/>
                </a:lnTo>
                <a:lnTo>
                  <a:pt x="143" y="871"/>
                </a:lnTo>
                <a:lnTo>
                  <a:pt x="119" y="866"/>
                </a:lnTo>
                <a:lnTo>
                  <a:pt x="119" y="866"/>
                </a:lnTo>
                <a:lnTo>
                  <a:pt x="107" y="847"/>
                </a:lnTo>
                <a:lnTo>
                  <a:pt x="94" y="825"/>
                </a:lnTo>
                <a:lnTo>
                  <a:pt x="89" y="814"/>
                </a:lnTo>
                <a:lnTo>
                  <a:pt x="85" y="802"/>
                </a:lnTo>
                <a:lnTo>
                  <a:pt x="82" y="793"/>
                </a:lnTo>
                <a:lnTo>
                  <a:pt x="81" y="783"/>
                </a:lnTo>
                <a:lnTo>
                  <a:pt x="81" y="783"/>
                </a:lnTo>
                <a:lnTo>
                  <a:pt x="82" y="769"/>
                </a:lnTo>
                <a:lnTo>
                  <a:pt x="85" y="755"/>
                </a:lnTo>
                <a:lnTo>
                  <a:pt x="93" y="728"/>
                </a:lnTo>
                <a:lnTo>
                  <a:pt x="97" y="714"/>
                </a:lnTo>
                <a:lnTo>
                  <a:pt x="99" y="700"/>
                </a:lnTo>
                <a:lnTo>
                  <a:pt x="100" y="686"/>
                </a:lnTo>
                <a:lnTo>
                  <a:pt x="99" y="668"/>
                </a:lnTo>
                <a:lnTo>
                  <a:pt x="99" y="668"/>
                </a:lnTo>
                <a:lnTo>
                  <a:pt x="96" y="655"/>
                </a:lnTo>
                <a:lnTo>
                  <a:pt x="96" y="643"/>
                </a:lnTo>
                <a:lnTo>
                  <a:pt x="97" y="638"/>
                </a:lnTo>
                <a:lnTo>
                  <a:pt x="100" y="634"/>
                </a:lnTo>
                <a:lnTo>
                  <a:pt x="103" y="630"/>
                </a:lnTo>
                <a:lnTo>
                  <a:pt x="107" y="626"/>
                </a:lnTo>
                <a:lnTo>
                  <a:pt x="107" y="626"/>
                </a:lnTo>
                <a:lnTo>
                  <a:pt x="105" y="607"/>
                </a:lnTo>
                <a:lnTo>
                  <a:pt x="105" y="587"/>
                </a:lnTo>
                <a:lnTo>
                  <a:pt x="107" y="546"/>
                </a:lnTo>
                <a:lnTo>
                  <a:pt x="107" y="546"/>
                </a:lnTo>
                <a:lnTo>
                  <a:pt x="108" y="520"/>
                </a:lnTo>
                <a:lnTo>
                  <a:pt x="109" y="506"/>
                </a:lnTo>
                <a:lnTo>
                  <a:pt x="111" y="492"/>
                </a:lnTo>
                <a:lnTo>
                  <a:pt x="111" y="492"/>
                </a:lnTo>
                <a:lnTo>
                  <a:pt x="111" y="483"/>
                </a:lnTo>
                <a:lnTo>
                  <a:pt x="113" y="474"/>
                </a:lnTo>
                <a:lnTo>
                  <a:pt x="115" y="464"/>
                </a:lnTo>
                <a:lnTo>
                  <a:pt x="115" y="455"/>
                </a:lnTo>
                <a:lnTo>
                  <a:pt x="115" y="455"/>
                </a:lnTo>
                <a:lnTo>
                  <a:pt x="117" y="451"/>
                </a:lnTo>
                <a:lnTo>
                  <a:pt x="119" y="446"/>
                </a:lnTo>
                <a:lnTo>
                  <a:pt x="121" y="435"/>
                </a:lnTo>
                <a:lnTo>
                  <a:pt x="123" y="425"/>
                </a:lnTo>
                <a:lnTo>
                  <a:pt x="124" y="421"/>
                </a:lnTo>
                <a:lnTo>
                  <a:pt x="127" y="419"/>
                </a:lnTo>
                <a:lnTo>
                  <a:pt x="127" y="419"/>
                </a:lnTo>
                <a:lnTo>
                  <a:pt x="132" y="412"/>
                </a:lnTo>
                <a:lnTo>
                  <a:pt x="139" y="405"/>
                </a:lnTo>
                <a:lnTo>
                  <a:pt x="152" y="396"/>
                </a:lnTo>
                <a:lnTo>
                  <a:pt x="167" y="388"/>
                </a:lnTo>
                <a:lnTo>
                  <a:pt x="181" y="381"/>
                </a:lnTo>
                <a:lnTo>
                  <a:pt x="215" y="369"/>
                </a:lnTo>
                <a:lnTo>
                  <a:pt x="231" y="364"/>
                </a:lnTo>
                <a:lnTo>
                  <a:pt x="245" y="357"/>
                </a:lnTo>
                <a:lnTo>
                  <a:pt x="245" y="357"/>
                </a:lnTo>
                <a:lnTo>
                  <a:pt x="248" y="356"/>
                </a:lnTo>
                <a:lnTo>
                  <a:pt x="251" y="355"/>
                </a:lnTo>
                <a:lnTo>
                  <a:pt x="256" y="355"/>
                </a:lnTo>
                <a:lnTo>
                  <a:pt x="264" y="355"/>
                </a:lnTo>
                <a:lnTo>
                  <a:pt x="271" y="353"/>
                </a:lnTo>
                <a:lnTo>
                  <a:pt x="271" y="353"/>
                </a:lnTo>
                <a:lnTo>
                  <a:pt x="287" y="337"/>
                </a:lnTo>
                <a:lnTo>
                  <a:pt x="298" y="327"/>
                </a:lnTo>
                <a:lnTo>
                  <a:pt x="307" y="316"/>
                </a:lnTo>
                <a:lnTo>
                  <a:pt x="307" y="316"/>
                </a:lnTo>
                <a:lnTo>
                  <a:pt x="302" y="313"/>
                </a:lnTo>
                <a:lnTo>
                  <a:pt x="298" y="309"/>
                </a:lnTo>
                <a:lnTo>
                  <a:pt x="295" y="305"/>
                </a:lnTo>
                <a:lnTo>
                  <a:pt x="292" y="301"/>
                </a:lnTo>
                <a:lnTo>
                  <a:pt x="288" y="293"/>
                </a:lnTo>
                <a:lnTo>
                  <a:pt x="287" y="284"/>
                </a:lnTo>
                <a:lnTo>
                  <a:pt x="283" y="277"/>
                </a:lnTo>
                <a:lnTo>
                  <a:pt x="280" y="275"/>
                </a:lnTo>
                <a:lnTo>
                  <a:pt x="277" y="272"/>
                </a:lnTo>
                <a:lnTo>
                  <a:pt x="272" y="271"/>
                </a:lnTo>
                <a:lnTo>
                  <a:pt x="267" y="269"/>
                </a:lnTo>
                <a:lnTo>
                  <a:pt x="259" y="269"/>
                </a:lnTo>
                <a:lnTo>
                  <a:pt x="249" y="271"/>
                </a:lnTo>
                <a:lnTo>
                  <a:pt x="249" y="271"/>
                </a:lnTo>
                <a:lnTo>
                  <a:pt x="249" y="268"/>
                </a:lnTo>
                <a:lnTo>
                  <a:pt x="247" y="264"/>
                </a:lnTo>
                <a:lnTo>
                  <a:pt x="241" y="256"/>
                </a:lnTo>
                <a:lnTo>
                  <a:pt x="235" y="249"/>
                </a:lnTo>
                <a:lnTo>
                  <a:pt x="229" y="241"/>
                </a:lnTo>
                <a:lnTo>
                  <a:pt x="229" y="241"/>
                </a:lnTo>
                <a:lnTo>
                  <a:pt x="227" y="231"/>
                </a:lnTo>
                <a:lnTo>
                  <a:pt x="221" y="213"/>
                </a:lnTo>
                <a:lnTo>
                  <a:pt x="225" y="114"/>
                </a:lnTo>
                <a:lnTo>
                  <a:pt x="225" y="114"/>
                </a:lnTo>
                <a:lnTo>
                  <a:pt x="228" y="108"/>
                </a:lnTo>
                <a:lnTo>
                  <a:pt x="233" y="93"/>
                </a:lnTo>
                <a:lnTo>
                  <a:pt x="243" y="74"/>
                </a:lnTo>
                <a:lnTo>
                  <a:pt x="255" y="54"/>
                </a:lnTo>
                <a:lnTo>
                  <a:pt x="268" y="34"/>
                </a:lnTo>
                <a:lnTo>
                  <a:pt x="275" y="25"/>
                </a:lnTo>
                <a:lnTo>
                  <a:pt x="283" y="17"/>
                </a:lnTo>
                <a:lnTo>
                  <a:pt x="289" y="9"/>
                </a:lnTo>
                <a:lnTo>
                  <a:pt x="298" y="4"/>
                </a:lnTo>
                <a:lnTo>
                  <a:pt x="304" y="1"/>
                </a:lnTo>
                <a:lnTo>
                  <a:pt x="312" y="0"/>
                </a:lnTo>
                <a:lnTo>
                  <a:pt x="312" y="0"/>
                </a:lnTo>
                <a:lnTo>
                  <a:pt x="330" y="1"/>
                </a:lnTo>
                <a:lnTo>
                  <a:pt x="350" y="2"/>
                </a:lnTo>
                <a:lnTo>
                  <a:pt x="371" y="8"/>
                </a:lnTo>
                <a:lnTo>
                  <a:pt x="391" y="13"/>
                </a:lnTo>
                <a:lnTo>
                  <a:pt x="412" y="22"/>
                </a:lnTo>
                <a:lnTo>
                  <a:pt x="431" y="33"/>
                </a:lnTo>
                <a:lnTo>
                  <a:pt x="439" y="38"/>
                </a:lnTo>
                <a:lnTo>
                  <a:pt x="447" y="45"/>
                </a:lnTo>
                <a:lnTo>
                  <a:pt x="454" y="53"/>
                </a:lnTo>
                <a:lnTo>
                  <a:pt x="459" y="61"/>
                </a:lnTo>
                <a:lnTo>
                  <a:pt x="459" y="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pptx533_ビジネスマンのシルエット</dc:title>
  <dc:subject>pptx533_ビジネスマンのシルエット</dc:subject>
  <dc:creator>http://www.digipot.net</dc:creator>
  <cp:lastModifiedBy/>
  <cp:revision>1</cp:revision>
  <dcterms:created xsi:type="dcterms:W3CDTF">2014-01-30T05:12:09Z</dcterms:created>
  <dcterms:modified xsi:type="dcterms:W3CDTF">2017-03-14T05:34:49Z</dcterms:modified>
  <cp:category/>
  <cp:version>1</cp:version>
</cp:coreProperties>
</file>